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4"/>
  </p:sldMasterIdLst>
  <p:notesMasterIdLst>
    <p:notesMasterId r:id="rId9"/>
  </p:notesMasterIdLst>
  <p:sldIdLst>
    <p:sldId id="256" r:id="rId5"/>
    <p:sldId id="293" r:id="rId6"/>
    <p:sldId id="314" r:id="rId7"/>
    <p:sldId id="316" r:id="rId8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46" autoAdjust="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7C47D-3538-44B8-ABC4-11CB548054D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9B85CA0-BD5D-40F7-95D4-953E5EC7FB01}">
      <dgm:prSet/>
      <dgm:spPr/>
      <dgm:t>
        <a:bodyPr/>
        <a:lstStyle/>
        <a:p>
          <a:endParaRPr lang="nb-NO" dirty="0">
            <a:solidFill>
              <a:srgbClr val="FF0000"/>
            </a:solidFill>
          </a:endParaRPr>
        </a:p>
        <a:p>
          <a:r>
            <a:rPr lang="nb-NO" dirty="0">
              <a:solidFill>
                <a:srgbClr val="FF0000"/>
              </a:solidFill>
            </a:rPr>
            <a:t> INDRE YTRE PÅVIRKNING  </a:t>
          </a:r>
        </a:p>
        <a:p>
          <a:r>
            <a:rPr lang="nb-NO" dirty="0">
              <a:solidFill>
                <a:srgbClr val="FF0000"/>
              </a:solidFill>
            </a:rPr>
            <a:t>DYSLEKSI/ADHD </a:t>
          </a:r>
        </a:p>
        <a:p>
          <a:r>
            <a:rPr lang="nb-NO" dirty="0">
              <a:solidFill>
                <a:srgbClr val="FF0000"/>
              </a:solidFill>
            </a:rPr>
            <a:t>COVID19</a:t>
          </a:r>
        </a:p>
        <a:p>
          <a:endParaRPr lang="nb-NO" dirty="0">
            <a:solidFill>
              <a:srgbClr val="FF0000"/>
            </a:solidFill>
          </a:endParaRPr>
        </a:p>
      </dgm:t>
    </dgm:pt>
    <dgm:pt modelId="{855BC523-6026-4A6C-B4AE-FC53811102FE}" type="parTrans" cxnId="{FA420BBF-E4ED-465E-808F-F90B8EE4BF0F}">
      <dgm:prSet/>
      <dgm:spPr/>
      <dgm:t>
        <a:bodyPr/>
        <a:lstStyle/>
        <a:p>
          <a:endParaRPr lang="nb-NO"/>
        </a:p>
      </dgm:t>
    </dgm:pt>
    <dgm:pt modelId="{119A7F10-23C2-4856-9DF0-2E2BA752D378}" type="sibTrans" cxnId="{FA420BBF-E4ED-465E-808F-F90B8EE4BF0F}">
      <dgm:prSet/>
      <dgm:spPr/>
      <dgm:t>
        <a:bodyPr/>
        <a:lstStyle/>
        <a:p>
          <a:endParaRPr lang="nb-NO"/>
        </a:p>
      </dgm:t>
    </dgm:pt>
    <dgm:pt modelId="{169F783F-F6EE-4ABB-B8ED-BE9D3113598A}">
      <dgm:prSet/>
      <dgm:spPr/>
      <dgm:t>
        <a:bodyPr/>
        <a:lstStyle/>
        <a:p>
          <a:r>
            <a:rPr lang="nb-NO" dirty="0">
              <a:solidFill>
                <a:srgbClr val="FF0000"/>
              </a:solidFill>
            </a:rPr>
            <a:t>PSYKISK OG</a:t>
          </a:r>
        </a:p>
        <a:p>
          <a:r>
            <a:rPr lang="nb-NO" dirty="0">
              <a:solidFill>
                <a:srgbClr val="FF0000"/>
              </a:solidFill>
            </a:rPr>
            <a:t> FYSISK HELSE/</a:t>
          </a:r>
        </a:p>
        <a:p>
          <a:r>
            <a:rPr lang="nb-NO" dirty="0">
              <a:solidFill>
                <a:srgbClr val="FF0000"/>
              </a:solidFill>
            </a:rPr>
            <a:t>YRKESSKADE</a:t>
          </a:r>
        </a:p>
        <a:p>
          <a:r>
            <a:rPr lang="nb-NO" dirty="0">
              <a:solidFill>
                <a:srgbClr val="FF0000"/>
              </a:solidFill>
            </a:rPr>
            <a:t>IA</a:t>
          </a:r>
        </a:p>
      </dgm:t>
    </dgm:pt>
    <dgm:pt modelId="{AE14B137-AC6E-4FAF-A7F1-3647092E8E92}" type="parTrans" cxnId="{85EB7B7A-B926-44EF-BE0C-1B647C46D79D}">
      <dgm:prSet/>
      <dgm:spPr/>
      <dgm:t>
        <a:bodyPr/>
        <a:lstStyle/>
        <a:p>
          <a:endParaRPr lang="nb-NO"/>
        </a:p>
      </dgm:t>
    </dgm:pt>
    <dgm:pt modelId="{392F4A19-FA0D-4C97-B206-4A2AB8A95B6A}" type="sibTrans" cxnId="{85EB7B7A-B926-44EF-BE0C-1B647C46D79D}">
      <dgm:prSet/>
      <dgm:spPr/>
      <dgm:t>
        <a:bodyPr/>
        <a:lstStyle/>
        <a:p>
          <a:endParaRPr lang="nb-NO"/>
        </a:p>
      </dgm:t>
    </dgm:pt>
    <dgm:pt modelId="{26D7121C-D371-48D8-90D5-CE9FB47B6E66}">
      <dgm:prSet/>
      <dgm:spPr/>
      <dgm:t>
        <a:bodyPr/>
        <a:lstStyle/>
        <a:p>
          <a:r>
            <a:rPr lang="nb-NO" dirty="0">
              <a:solidFill>
                <a:srgbClr val="FF0000"/>
              </a:solidFill>
            </a:rPr>
            <a:t> INNTERNKTR PROSJEKTER</a:t>
          </a:r>
        </a:p>
        <a:p>
          <a:r>
            <a:rPr lang="nb-NO" dirty="0">
              <a:solidFill>
                <a:srgbClr val="FF0000"/>
              </a:solidFill>
            </a:rPr>
            <a:t> KOMPETANSE OG KUNNSKAP</a:t>
          </a:r>
        </a:p>
      </dgm:t>
    </dgm:pt>
    <dgm:pt modelId="{94B22DB7-DAB3-48FE-867D-454312D6D99D}" type="parTrans" cxnId="{B75222EC-9E65-4B93-825D-1E4BF0C8C9C4}">
      <dgm:prSet/>
      <dgm:spPr/>
      <dgm:t>
        <a:bodyPr/>
        <a:lstStyle/>
        <a:p>
          <a:endParaRPr lang="nb-NO"/>
        </a:p>
      </dgm:t>
    </dgm:pt>
    <dgm:pt modelId="{B5A9CF78-0E3E-4F94-9874-86379FC6D8F4}" type="sibTrans" cxnId="{B75222EC-9E65-4B93-825D-1E4BF0C8C9C4}">
      <dgm:prSet/>
      <dgm:spPr/>
      <dgm:t>
        <a:bodyPr/>
        <a:lstStyle/>
        <a:p>
          <a:endParaRPr lang="nb-NO"/>
        </a:p>
      </dgm:t>
    </dgm:pt>
    <dgm:pt modelId="{D16C614A-CE25-4B90-842F-74A89A498CC4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dirty="0">
              <a:solidFill>
                <a:srgbClr val="FF0000"/>
              </a:solidFill>
            </a:rPr>
            <a:t>SIKKERHET OG BEREDSKAP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b-NO" dirty="0">
            <a:solidFill>
              <a:srgbClr val="FF0000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dirty="0">
              <a:solidFill>
                <a:srgbClr val="FF0000"/>
              </a:solidFill>
            </a:rPr>
            <a:t>VEDLIKEHOLD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b-NO" dirty="0">
            <a:solidFill>
              <a:srgbClr val="FF0000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dirty="0">
              <a:solidFill>
                <a:srgbClr val="FF0000"/>
              </a:solidFill>
            </a:rPr>
            <a:t>BÆREKRAFT</a:t>
          </a:r>
        </a:p>
        <a:p>
          <a:pPr marL="0"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dirty="0">
            <a:solidFill>
              <a:srgbClr val="FF0000"/>
            </a:solidFill>
          </a:endParaRPr>
        </a:p>
      </dgm:t>
    </dgm:pt>
    <dgm:pt modelId="{D908BB8A-1D73-4CC7-9903-F62A5863E96D}" type="parTrans" cxnId="{B55EC992-D464-4D6D-B9F3-F782FF5FFA56}">
      <dgm:prSet/>
      <dgm:spPr/>
      <dgm:t>
        <a:bodyPr/>
        <a:lstStyle/>
        <a:p>
          <a:endParaRPr lang="nb-NO"/>
        </a:p>
      </dgm:t>
    </dgm:pt>
    <dgm:pt modelId="{976FC434-5C53-4085-ACD3-503B30F502CB}" type="sibTrans" cxnId="{B55EC992-D464-4D6D-B9F3-F782FF5FFA56}">
      <dgm:prSet/>
      <dgm:spPr/>
      <dgm:t>
        <a:bodyPr/>
        <a:lstStyle/>
        <a:p>
          <a:endParaRPr lang="nb-NO"/>
        </a:p>
      </dgm:t>
    </dgm:pt>
    <dgm:pt modelId="{59E8E62A-CFC7-4626-9A67-A94EFFF940E6}">
      <dgm:prSet/>
      <dgm:spPr/>
      <dgm:t>
        <a:bodyPr/>
        <a:lstStyle/>
        <a:p>
          <a:r>
            <a:rPr lang="nb-NO" dirty="0">
              <a:solidFill>
                <a:srgbClr val="FF0000"/>
              </a:solidFill>
            </a:rPr>
            <a:t>ARBEIDSMILJØ, KJEMIKALIER,</a:t>
          </a:r>
        </a:p>
        <a:p>
          <a:r>
            <a:rPr lang="nb-NO" dirty="0">
              <a:solidFill>
                <a:srgbClr val="FF0000"/>
              </a:solidFill>
            </a:rPr>
            <a:t>TRAKASSERING</a:t>
          </a:r>
        </a:p>
        <a:p>
          <a:r>
            <a:rPr lang="nb-NO" dirty="0">
              <a:solidFill>
                <a:srgbClr val="FF0000"/>
              </a:solidFill>
            </a:rPr>
            <a:t> OG MOBBING</a:t>
          </a:r>
        </a:p>
        <a:p>
          <a:r>
            <a:rPr lang="nb-NO" dirty="0">
              <a:solidFill>
                <a:srgbClr val="FF0000"/>
              </a:solidFill>
            </a:rPr>
            <a:t> </a:t>
          </a:r>
        </a:p>
      </dgm:t>
    </dgm:pt>
    <dgm:pt modelId="{922BC89C-5FED-4E87-B05E-8DF8F58069D9}" type="parTrans" cxnId="{DDE438D1-7480-4B5F-88B3-6C124F4FAEBB}">
      <dgm:prSet/>
      <dgm:spPr/>
      <dgm:t>
        <a:bodyPr/>
        <a:lstStyle/>
        <a:p>
          <a:endParaRPr lang="nb-NO"/>
        </a:p>
      </dgm:t>
    </dgm:pt>
    <dgm:pt modelId="{C81938F2-A1A6-412D-8B48-7E124A73E85E}" type="sibTrans" cxnId="{DDE438D1-7480-4B5F-88B3-6C124F4FAEBB}">
      <dgm:prSet/>
      <dgm:spPr/>
      <dgm:t>
        <a:bodyPr/>
        <a:lstStyle/>
        <a:p>
          <a:endParaRPr lang="nb-NO"/>
        </a:p>
      </dgm:t>
    </dgm:pt>
    <dgm:pt modelId="{240BE61D-7265-410C-B81A-C925F2F86B6E}" type="pres">
      <dgm:prSet presAssocID="{9617C47D-3538-44B8-ABC4-11CB548054D6}" presName="cycle" presStyleCnt="0">
        <dgm:presLayoutVars>
          <dgm:dir/>
          <dgm:resizeHandles val="exact"/>
        </dgm:presLayoutVars>
      </dgm:prSet>
      <dgm:spPr/>
    </dgm:pt>
    <dgm:pt modelId="{ADD7173A-D61C-4F41-B8C6-A351E7E80B1C}" type="pres">
      <dgm:prSet presAssocID="{99B85CA0-BD5D-40F7-95D4-953E5EC7FB01}" presName="node" presStyleLbl="node1" presStyleIdx="0" presStyleCnt="5" custAng="0">
        <dgm:presLayoutVars>
          <dgm:bulletEnabled val="1"/>
        </dgm:presLayoutVars>
      </dgm:prSet>
      <dgm:spPr/>
    </dgm:pt>
    <dgm:pt modelId="{509374CF-A13A-446D-99B7-E0B74FF88FC9}" type="pres">
      <dgm:prSet presAssocID="{119A7F10-23C2-4856-9DF0-2E2BA752D378}" presName="sibTrans" presStyleLbl="sibTrans2D1" presStyleIdx="0" presStyleCnt="5"/>
      <dgm:spPr/>
    </dgm:pt>
    <dgm:pt modelId="{A25EFD03-473A-4460-AA0E-CAE1E43983D9}" type="pres">
      <dgm:prSet presAssocID="{119A7F10-23C2-4856-9DF0-2E2BA752D378}" presName="connectorText" presStyleLbl="sibTrans2D1" presStyleIdx="0" presStyleCnt="5"/>
      <dgm:spPr/>
    </dgm:pt>
    <dgm:pt modelId="{CFA4A47D-A00D-4419-B2BA-660AAF6BA3D8}" type="pres">
      <dgm:prSet presAssocID="{169F783F-F6EE-4ABB-B8ED-BE9D3113598A}" presName="node" presStyleLbl="node1" presStyleIdx="1" presStyleCnt="5">
        <dgm:presLayoutVars>
          <dgm:bulletEnabled val="1"/>
        </dgm:presLayoutVars>
      </dgm:prSet>
      <dgm:spPr/>
    </dgm:pt>
    <dgm:pt modelId="{1C7A63CC-E330-4016-B9D6-AF59B55C1C4A}" type="pres">
      <dgm:prSet presAssocID="{392F4A19-FA0D-4C97-B206-4A2AB8A95B6A}" presName="sibTrans" presStyleLbl="sibTrans2D1" presStyleIdx="1" presStyleCnt="5"/>
      <dgm:spPr/>
    </dgm:pt>
    <dgm:pt modelId="{3764BFF0-E291-40E9-81A5-982D0860931E}" type="pres">
      <dgm:prSet presAssocID="{392F4A19-FA0D-4C97-B206-4A2AB8A95B6A}" presName="connectorText" presStyleLbl="sibTrans2D1" presStyleIdx="1" presStyleCnt="5"/>
      <dgm:spPr/>
    </dgm:pt>
    <dgm:pt modelId="{0E5EC157-B49A-4F90-86FC-2DFA56A0E25F}" type="pres">
      <dgm:prSet presAssocID="{26D7121C-D371-48D8-90D5-CE9FB47B6E66}" presName="node" presStyleLbl="node1" presStyleIdx="2" presStyleCnt="5">
        <dgm:presLayoutVars>
          <dgm:bulletEnabled val="1"/>
        </dgm:presLayoutVars>
      </dgm:prSet>
      <dgm:spPr/>
    </dgm:pt>
    <dgm:pt modelId="{9C3083D0-4B90-4293-BA1E-0102AAB6E155}" type="pres">
      <dgm:prSet presAssocID="{B5A9CF78-0E3E-4F94-9874-86379FC6D8F4}" presName="sibTrans" presStyleLbl="sibTrans2D1" presStyleIdx="2" presStyleCnt="5"/>
      <dgm:spPr/>
    </dgm:pt>
    <dgm:pt modelId="{5FF812B1-A378-45C6-9512-2CF4E1020455}" type="pres">
      <dgm:prSet presAssocID="{B5A9CF78-0E3E-4F94-9874-86379FC6D8F4}" presName="connectorText" presStyleLbl="sibTrans2D1" presStyleIdx="2" presStyleCnt="5"/>
      <dgm:spPr/>
    </dgm:pt>
    <dgm:pt modelId="{BB2B081C-C60B-46A1-B047-644B1DE612C0}" type="pres">
      <dgm:prSet presAssocID="{D16C614A-CE25-4B90-842F-74A89A498CC4}" presName="node" presStyleLbl="node1" presStyleIdx="3" presStyleCnt="5">
        <dgm:presLayoutVars>
          <dgm:bulletEnabled val="1"/>
        </dgm:presLayoutVars>
      </dgm:prSet>
      <dgm:spPr/>
    </dgm:pt>
    <dgm:pt modelId="{BC491E1B-2E75-4C41-974E-0D18533838F6}" type="pres">
      <dgm:prSet presAssocID="{976FC434-5C53-4085-ACD3-503B30F502CB}" presName="sibTrans" presStyleLbl="sibTrans2D1" presStyleIdx="3" presStyleCnt="5"/>
      <dgm:spPr/>
    </dgm:pt>
    <dgm:pt modelId="{592172A4-36DE-473F-8EEB-88388B591668}" type="pres">
      <dgm:prSet presAssocID="{976FC434-5C53-4085-ACD3-503B30F502CB}" presName="connectorText" presStyleLbl="sibTrans2D1" presStyleIdx="3" presStyleCnt="5"/>
      <dgm:spPr/>
    </dgm:pt>
    <dgm:pt modelId="{E5E2AC94-2A1F-4309-81D9-83CB3ED213E6}" type="pres">
      <dgm:prSet presAssocID="{59E8E62A-CFC7-4626-9A67-A94EFFF940E6}" presName="node" presStyleLbl="node1" presStyleIdx="4" presStyleCnt="5">
        <dgm:presLayoutVars>
          <dgm:bulletEnabled val="1"/>
        </dgm:presLayoutVars>
      </dgm:prSet>
      <dgm:spPr/>
    </dgm:pt>
    <dgm:pt modelId="{32CB44ED-BF2A-4C21-97EE-93BEAE9C2C49}" type="pres">
      <dgm:prSet presAssocID="{C81938F2-A1A6-412D-8B48-7E124A73E85E}" presName="sibTrans" presStyleLbl="sibTrans2D1" presStyleIdx="4" presStyleCnt="5"/>
      <dgm:spPr/>
    </dgm:pt>
    <dgm:pt modelId="{57D7CB45-082B-4D51-9CE5-A74D7EE2A3E5}" type="pres">
      <dgm:prSet presAssocID="{C81938F2-A1A6-412D-8B48-7E124A73E85E}" presName="connectorText" presStyleLbl="sibTrans2D1" presStyleIdx="4" presStyleCnt="5"/>
      <dgm:spPr/>
    </dgm:pt>
  </dgm:ptLst>
  <dgm:cxnLst>
    <dgm:cxn modelId="{A7328B08-A344-4F27-84FE-794323DC3744}" type="presOf" srcId="{976FC434-5C53-4085-ACD3-503B30F502CB}" destId="{592172A4-36DE-473F-8EEB-88388B591668}" srcOrd="1" destOrd="0" presId="urn:microsoft.com/office/officeart/2005/8/layout/cycle2"/>
    <dgm:cxn modelId="{D88DC716-25A8-4EEA-BAA6-F5CAF8AF40E7}" type="presOf" srcId="{26D7121C-D371-48D8-90D5-CE9FB47B6E66}" destId="{0E5EC157-B49A-4F90-86FC-2DFA56A0E25F}" srcOrd="0" destOrd="0" presId="urn:microsoft.com/office/officeart/2005/8/layout/cycle2"/>
    <dgm:cxn modelId="{8BB47925-A94D-4B8B-B533-F6F73A5DD325}" type="presOf" srcId="{119A7F10-23C2-4856-9DF0-2E2BA752D378}" destId="{509374CF-A13A-446D-99B7-E0B74FF88FC9}" srcOrd="0" destOrd="0" presId="urn:microsoft.com/office/officeart/2005/8/layout/cycle2"/>
    <dgm:cxn modelId="{2581C126-9628-4E0B-9BB8-8DC31D238A69}" type="presOf" srcId="{D16C614A-CE25-4B90-842F-74A89A498CC4}" destId="{BB2B081C-C60B-46A1-B047-644B1DE612C0}" srcOrd="0" destOrd="0" presId="urn:microsoft.com/office/officeart/2005/8/layout/cycle2"/>
    <dgm:cxn modelId="{AD697A2F-5908-427E-BD25-F3916D3DEAFC}" type="presOf" srcId="{B5A9CF78-0E3E-4F94-9874-86379FC6D8F4}" destId="{5FF812B1-A378-45C6-9512-2CF4E1020455}" srcOrd="1" destOrd="0" presId="urn:microsoft.com/office/officeart/2005/8/layout/cycle2"/>
    <dgm:cxn modelId="{9B2CCF31-DD71-44F7-9CD1-5B623F8CB07E}" type="presOf" srcId="{169F783F-F6EE-4ABB-B8ED-BE9D3113598A}" destId="{CFA4A47D-A00D-4419-B2BA-660AAF6BA3D8}" srcOrd="0" destOrd="0" presId="urn:microsoft.com/office/officeart/2005/8/layout/cycle2"/>
    <dgm:cxn modelId="{38638967-FBF1-4103-B003-0E6E50008CEE}" type="presOf" srcId="{C81938F2-A1A6-412D-8B48-7E124A73E85E}" destId="{57D7CB45-082B-4D51-9CE5-A74D7EE2A3E5}" srcOrd="1" destOrd="0" presId="urn:microsoft.com/office/officeart/2005/8/layout/cycle2"/>
    <dgm:cxn modelId="{14D18E4D-84E5-46B4-978D-458B4D2C92B1}" type="presOf" srcId="{119A7F10-23C2-4856-9DF0-2E2BA752D378}" destId="{A25EFD03-473A-4460-AA0E-CAE1E43983D9}" srcOrd="1" destOrd="0" presId="urn:microsoft.com/office/officeart/2005/8/layout/cycle2"/>
    <dgm:cxn modelId="{745E8D79-0322-42E3-B38B-AD96028DAF06}" type="presOf" srcId="{392F4A19-FA0D-4C97-B206-4A2AB8A95B6A}" destId="{1C7A63CC-E330-4016-B9D6-AF59B55C1C4A}" srcOrd="0" destOrd="0" presId="urn:microsoft.com/office/officeart/2005/8/layout/cycle2"/>
    <dgm:cxn modelId="{85EB7B7A-B926-44EF-BE0C-1B647C46D79D}" srcId="{9617C47D-3538-44B8-ABC4-11CB548054D6}" destId="{169F783F-F6EE-4ABB-B8ED-BE9D3113598A}" srcOrd="1" destOrd="0" parTransId="{AE14B137-AC6E-4FAF-A7F1-3647092E8E92}" sibTransId="{392F4A19-FA0D-4C97-B206-4A2AB8A95B6A}"/>
    <dgm:cxn modelId="{81B9B48D-6475-47E2-A575-C6C6805ABA46}" type="presOf" srcId="{C81938F2-A1A6-412D-8B48-7E124A73E85E}" destId="{32CB44ED-BF2A-4C21-97EE-93BEAE9C2C49}" srcOrd="0" destOrd="0" presId="urn:microsoft.com/office/officeart/2005/8/layout/cycle2"/>
    <dgm:cxn modelId="{78A6BE8D-6270-4BE5-86D5-BCF536A672F2}" type="presOf" srcId="{B5A9CF78-0E3E-4F94-9874-86379FC6D8F4}" destId="{9C3083D0-4B90-4293-BA1E-0102AAB6E155}" srcOrd="0" destOrd="0" presId="urn:microsoft.com/office/officeart/2005/8/layout/cycle2"/>
    <dgm:cxn modelId="{3249A98F-E264-4378-B956-CED8C8BA3B1A}" type="presOf" srcId="{59E8E62A-CFC7-4626-9A67-A94EFFF940E6}" destId="{E5E2AC94-2A1F-4309-81D9-83CB3ED213E6}" srcOrd="0" destOrd="0" presId="urn:microsoft.com/office/officeart/2005/8/layout/cycle2"/>
    <dgm:cxn modelId="{B55EC992-D464-4D6D-B9F3-F782FF5FFA56}" srcId="{9617C47D-3538-44B8-ABC4-11CB548054D6}" destId="{D16C614A-CE25-4B90-842F-74A89A498CC4}" srcOrd="3" destOrd="0" parTransId="{D908BB8A-1D73-4CC7-9903-F62A5863E96D}" sibTransId="{976FC434-5C53-4085-ACD3-503B30F502CB}"/>
    <dgm:cxn modelId="{D7CD36B7-1A71-4355-A758-5DF9801005A3}" type="presOf" srcId="{99B85CA0-BD5D-40F7-95D4-953E5EC7FB01}" destId="{ADD7173A-D61C-4F41-B8C6-A351E7E80B1C}" srcOrd="0" destOrd="0" presId="urn:microsoft.com/office/officeart/2005/8/layout/cycle2"/>
    <dgm:cxn modelId="{FA420BBF-E4ED-465E-808F-F90B8EE4BF0F}" srcId="{9617C47D-3538-44B8-ABC4-11CB548054D6}" destId="{99B85CA0-BD5D-40F7-95D4-953E5EC7FB01}" srcOrd="0" destOrd="0" parTransId="{855BC523-6026-4A6C-B4AE-FC53811102FE}" sibTransId="{119A7F10-23C2-4856-9DF0-2E2BA752D378}"/>
    <dgm:cxn modelId="{AB9C66C8-1A25-48DD-8F3A-ADCEC8FCFB7F}" type="presOf" srcId="{9617C47D-3538-44B8-ABC4-11CB548054D6}" destId="{240BE61D-7265-410C-B81A-C925F2F86B6E}" srcOrd="0" destOrd="0" presId="urn:microsoft.com/office/officeart/2005/8/layout/cycle2"/>
    <dgm:cxn modelId="{DDE438D1-7480-4B5F-88B3-6C124F4FAEBB}" srcId="{9617C47D-3538-44B8-ABC4-11CB548054D6}" destId="{59E8E62A-CFC7-4626-9A67-A94EFFF940E6}" srcOrd="4" destOrd="0" parTransId="{922BC89C-5FED-4E87-B05E-8DF8F58069D9}" sibTransId="{C81938F2-A1A6-412D-8B48-7E124A73E85E}"/>
    <dgm:cxn modelId="{0FDFA2DC-860D-45F0-8F0C-6904597D846C}" type="presOf" srcId="{976FC434-5C53-4085-ACD3-503B30F502CB}" destId="{BC491E1B-2E75-4C41-974E-0D18533838F6}" srcOrd="0" destOrd="0" presId="urn:microsoft.com/office/officeart/2005/8/layout/cycle2"/>
    <dgm:cxn modelId="{B75222EC-9E65-4B93-825D-1E4BF0C8C9C4}" srcId="{9617C47D-3538-44B8-ABC4-11CB548054D6}" destId="{26D7121C-D371-48D8-90D5-CE9FB47B6E66}" srcOrd="2" destOrd="0" parTransId="{94B22DB7-DAB3-48FE-867D-454312D6D99D}" sibTransId="{B5A9CF78-0E3E-4F94-9874-86379FC6D8F4}"/>
    <dgm:cxn modelId="{2540F9F3-5A02-4216-9305-6CE45ADAE746}" type="presOf" srcId="{392F4A19-FA0D-4C97-B206-4A2AB8A95B6A}" destId="{3764BFF0-E291-40E9-81A5-982D0860931E}" srcOrd="1" destOrd="0" presId="urn:microsoft.com/office/officeart/2005/8/layout/cycle2"/>
    <dgm:cxn modelId="{FD6C21F8-D6F9-4261-AD24-7682B2A14ED6}" type="presParOf" srcId="{240BE61D-7265-410C-B81A-C925F2F86B6E}" destId="{ADD7173A-D61C-4F41-B8C6-A351E7E80B1C}" srcOrd="0" destOrd="0" presId="urn:microsoft.com/office/officeart/2005/8/layout/cycle2"/>
    <dgm:cxn modelId="{967D5B7A-2E26-418E-9FC3-C64E50DAE2F1}" type="presParOf" srcId="{240BE61D-7265-410C-B81A-C925F2F86B6E}" destId="{509374CF-A13A-446D-99B7-E0B74FF88FC9}" srcOrd="1" destOrd="0" presId="urn:microsoft.com/office/officeart/2005/8/layout/cycle2"/>
    <dgm:cxn modelId="{19809C75-3B33-499C-AD01-9E4D21263DD2}" type="presParOf" srcId="{509374CF-A13A-446D-99B7-E0B74FF88FC9}" destId="{A25EFD03-473A-4460-AA0E-CAE1E43983D9}" srcOrd="0" destOrd="0" presId="urn:microsoft.com/office/officeart/2005/8/layout/cycle2"/>
    <dgm:cxn modelId="{6540493A-C743-452E-857C-FA1DCD4F38B7}" type="presParOf" srcId="{240BE61D-7265-410C-B81A-C925F2F86B6E}" destId="{CFA4A47D-A00D-4419-B2BA-660AAF6BA3D8}" srcOrd="2" destOrd="0" presId="urn:microsoft.com/office/officeart/2005/8/layout/cycle2"/>
    <dgm:cxn modelId="{1E246707-1ACF-4DF6-83FB-60A939725950}" type="presParOf" srcId="{240BE61D-7265-410C-B81A-C925F2F86B6E}" destId="{1C7A63CC-E330-4016-B9D6-AF59B55C1C4A}" srcOrd="3" destOrd="0" presId="urn:microsoft.com/office/officeart/2005/8/layout/cycle2"/>
    <dgm:cxn modelId="{DF289517-815E-4A35-ADDA-20C9E5644905}" type="presParOf" srcId="{1C7A63CC-E330-4016-B9D6-AF59B55C1C4A}" destId="{3764BFF0-E291-40E9-81A5-982D0860931E}" srcOrd="0" destOrd="0" presId="urn:microsoft.com/office/officeart/2005/8/layout/cycle2"/>
    <dgm:cxn modelId="{97CD5441-04F8-4B96-B7DE-708C2847D667}" type="presParOf" srcId="{240BE61D-7265-410C-B81A-C925F2F86B6E}" destId="{0E5EC157-B49A-4F90-86FC-2DFA56A0E25F}" srcOrd="4" destOrd="0" presId="urn:microsoft.com/office/officeart/2005/8/layout/cycle2"/>
    <dgm:cxn modelId="{137B0421-8F4A-421A-99D2-EADC5C12AA5A}" type="presParOf" srcId="{240BE61D-7265-410C-B81A-C925F2F86B6E}" destId="{9C3083D0-4B90-4293-BA1E-0102AAB6E155}" srcOrd="5" destOrd="0" presId="urn:microsoft.com/office/officeart/2005/8/layout/cycle2"/>
    <dgm:cxn modelId="{0C546BB8-F5AD-4C4B-8B25-AD9452EED493}" type="presParOf" srcId="{9C3083D0-4B90-4293-BA1E-0102AAB6E155}" destId="{5FF812B1-A378-45C6-9512-2CF4E1020455}" srcOrd="0" destOrd="0" presId="urn:microsoft.com/office/officeart/2005/8/layout/cycle2"/>
    <dgm:cxn modelId="{4C632FA0-CEF5-401C-A87C-1C0E1671ABCF}" type="presParOf" srcId="{240BE61D-7265-410C-B81A-C925F2F86B6E}" destId="{BB2B081C-C60B-46A1-B047-644B1DE612C0}" srcOrd="6" destOrd="0" presId="urn:microsoft.com/office/officeart/2005/8/layout/cycle2"/>
    <dgm:cxn modelId="{6D64B811-4D81-49FC-96AB-5050EF5C768E}" type="presParOf" srcId="{240BE61D-7265-410C-B81A-C925F2F86B6E}" destId="{BC491E1B-2E75-4C41-974E-0D18533838F6}" srcOrd="7" destOrd="0" presId="urn:microsoft.com/office/officeart/2005/8/layout/cycle2"/>
    <dgm:cxn modelId="{F6BF66F7-8A47-4930-976F-56656488450B}" type="presParOf" srcId="{BC491E1B-2E75-4C41-974E-0D18533838F6}" destId="{592172A4-36DE-473F-8EEB-88388B591668}" srcOrd="0" destOrd="0" presId="urn:microsoft.com/office/officeart/2005/8/layout/cycle2"/>
    <dgm:cxn modelId="{63EC24E5-40E6-4446-A481-4F7F078E6575}" type="presParOf" srcId="{240BE61D-7265-410C-B81A-C925F2F86B6E}" destId="{E5E2AC94-2A1F-4309-81D9-83CB3ED213E6}" srcOrd="8" destOrd="0" presId="urn:microsoft.com/office/officeart/2005/8/layout/cycle2"/>
    <dgm:cxn modelId="{61789774-AA70-412E-8317-70FAB81C2547}" type="presParOf" srcId="{240BE61D-7265-410C-B81A-C925F2F86B6E}" destId="{32CB44ED-BF2A-4C21-97EE-93BEAE9C2C49}" srcOrd="9" destOrd="0" presId="urn:microsoft.com/office/officeart/2005/8/layout/cycle2"/>
    <dgm:cxn modelId="{D00E7661-341C-4731-B3DE-B67F8E08501E}" type="presParOf" srcId="{32CB44ED-BF2A-4C21-97EE-93BEAE9C2C49}" destId="{57D7CB45-082B-4D51-9CE5-A74D7EE2A3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7173A-D61C-4F41-B8C6-A351E7E80B1C}">
      <dsp:nvSpPr>
        <dsp:cNvPr id="0" name=""/>
        <dsp:cNvSpPr/>
      </dsp:nvSpPr>
      <dsp:spPr>
        <a:xfrm>
          <a:off x="3350388" y="1614"/>
          <a:ext cx="1433894" cy="1433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>
            <a:solidFill>
              <a:srgbClr val="FF0000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srgbClr val="FF0000"/>
              </a:solidFill>
            </a:rPr>
            <a:t> INDRE YTRE PÅVIRKNING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srgbClr val="FF0000"/>
              </a:solidFill>
            </a:rPr>
            <a:t>DYSLEKSI/ADHD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srgbClr val="FF0000"/>
              </a:solidFill>
            </a:rPr>
            <a:t>COVID19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>
            <a:solidFill>
              <a:srgbClr val="FF0000"/>
            </a:solidFill>
          </a:endParaRPr>
        </a:p>
      </dsp:txBody>
      <dsp:txXfrm>
        <a:off x="3560377" y="211603"/>
        <a:ext cx="1013916" cy="1013916"/>
      </dsp:txXfrm>
    </dsp:sp>
    <dsp:sp modelId="{509374CF-A13A-446D-99B7-E0B74FF88FC9}">
      <dsp:nvSpPr>
        <dsp:cNvPr id="0" name=""/>
        <dsp:cNvSpPr/>
      </dsp:nvSpPr>
      <dsp:spPr>
        <a:xfrm rot="2160000">
          <a:off x="4739141" y="1103424"/>
          <a:ext cx="381910" cy="48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800" kern="1200"/>
        </a:p>
      </dsp:txBody>
      <dsp:txXfrm>
        <a:off x="4750082" y="1166540"/>
        <a:ext cx="267337" cy="290363"/>
      </dsp:txXfrm>
    </dsp:sp>
    <dsp:sp modelId="{CFA4A47D-A00D-4419-B2BA-660AAF6BA3D8}">
      <dsp:nvSpPr>
        <dsp:cNvPr id="0" name=""/>
        <dsp:cNvSpPr/>
      </dsp:nvSpPr>
      <dsp:spPr>
        <a:xfrm>
          <a:off x="5093399" y="1267986"/>
          <a:ext cx="1433894" cy="1433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srgbClr val="FF0000"/>
              </a:solidFill>
            </a:rPr>
            <a:t>PSYKISK OG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srgbClr val="FF0000"/>
              </a:solidFill>
            </a:rPr>
            <a:t> FYSISK HELSE/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srgbClr val="FF0000"/>
              </a:solidFill>
            </a:rPr>
            <a:t>YRKESSKADE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srgbClr val="FF0000"/>
              </a:solidFill>
            </a:rPr>
            <a:t>IA</a:t>
          </a:r>
        </a:p>
      </dsp:txBody>
      <dsp:txXfrm>
        <a:off x="5303388" y="1477975"/>
        <a:ext cx="1013916" cy="1013916"/>
      </dsp:txXfrm>
    </dsp:sp>
    <dsp:sp modelId="{1C7A63CC-E330-4016-B9D6-AF59B55C1C4A}">
      <dsp:nvSpPr>
        <dsp:cNvPr id="0" name=""/>
        <dsp:cNvSpPr/>
      </dsp:nvSpPr>
      <dsp:spPr>
        <a:xfrm rot="6480000">
          <a:off x="5289846" y="2757200"/>
          <a:ext cx="381910" cy="48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800" kern="1200"/>
        </a:p>
      </dsp:txBody>
      <dsp:txXfrm rot="10800000">
        <a:off x="5364835" y="2799505"/>
        <a:ext cx="267337" cy="290363"/>
      </dsp:txXfrm>
    </dsp:sp>
    <dsp:sp modelId="{0E5EC157-B49A-4F90-86FC-2DFA56A0E25F}">
      <dsp:nvSpPr>
        <dsp:cNvPr id="0" name=""/>
        <dsp:cNvSpPr/>
      </dsp:nvSpPr>
      <dsp:spPr>
        <a:xfrm>
          <a:off x="4427628" y="3317018"/>
          <a:ext cx="1433894" cy="1433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srgbClr val="FF0000"/>
              </a:solidFill>
            </a:rPr>
            <a:t> INNTERNKTR PROSJEKTER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srgbClr val="FF0000"/>
              </a:solidFill>
            </a:rPr>
            <a:t> KOMPETANSE OG KUNNSKAP</a:t>
          </a:r>
        </a:p>
      </dsp:txBody>
      <dsp:txXfrm>
        <a:off x="4637617" y="3527007"/>
        <a:ext cx="1013916" cy="1013916"/>
      </dsp:txXfrm>
    </dsp:sp>
    <dsp:sp modelId="{9C3083D0-4B90-4293-BA1E-0102AAB6E155}">
      <dsp:nvSpPr>
        <dsp:cNvPr id="0" name=""/>
        <dsp:cNvSpPr/>
      </dsp:nvSpPr>
      <dsp:spPr>
        <a:xfrm rot="10800000">
          <a:off x="3887189" y="3791996"/>
          <a:ext cx="381910" cy="48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800" kern="1200"/>
        </a:p>
      </dsp:txBody>
      <dsp:txXfrm rot="10800000">
        <a:off x="4001762" y="3888784"/>
        <a:ext cx="267337" cy="290363"/>
      </dsp:txXfrm>
    </dsp:sp>
    <dsp:sp modelId="{BB2B081C-C60B-46A1-B047-644B1DE612C0}">
      <dsp:nvSpPr>
        <dsp:cNvPr id="0" name=""/>
        <dsp:cNvSpPr/>
      </dsp:nvSpPr>
      <dsp:spPr>
        <a:xfrm>
          <a:off x="2273148" y="3317018"/>
          <a:ext cx="1433894" cy="1433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900" kern="1200" dirty="0">
              <a:solidFill>
                <a:srgbClr val="FF0000"/>
              </a:solidFill>
            </a:rPr>
            <a:t>SIKKERHET OG BEREDSKAP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b-NO" sz="900" kern="1200" dirty="0">
            <a:solidFill>
              <a:srgbClr val="FF000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900" kern="1200" dirty="0">
              <a:solidFill>
                <a:srgbClr val="FF0000"/>
              </a:solidFill>
            </a:rPr>
            <a:t>VEDLIKEHOLD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b-NO" sz="900" kern="1200" dirty="0">
            <a:solidFill>
              <a:srgbClr val="FF000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900" kern="1200" dirty="0">
              <a:solidFill>
                <a:srgbClr val="FF0000"/>
              </a:solidFill>
            </a:rPr>
            <a:t>BÆREKRAFT</a:t>
          </a: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>
            <a:solidFill>
              <a:srgbClr val="FF0000"/>
            </a:solidFill>
          </a:endParaRPr>
        </a:p>
      </dsp:txBody>
      <dsp:txXfrm>
        <a:off x="2483137" y="3527007"/>
        <a:ext cx="1013916" cy="1013916"/>
      </dsp:txXfrm>
    </dsp:sp>
    <dsp:sp modelId="{BC491E1B-2E75-4C41-974E-0D18533838F6}">
      <dsp:nvSpPr>
        <dsp:cNvPr id="0" name=""/>
        <dsp:cNvSpPr/>
      </dsp:nvSpPr>
      <dsp:spPr>
        <a:xfrm rot="15120000">
          <a:off x="2469595" y="2777759"/>
          <a:ext cx="381910" cy="48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800" kern="1200"/>
        </a:p>
      </dsp:txBody>
      <dsp:txXfrm rot="10800000">
        <a:off x="2544584" y="2929030"/>
        <a:ext cx="267337" cy="290363"/>
      </dsp:txXfrm>
    </dsp:sp>
    <dsp:sp modelId="{E5E2AC94-2A1F-4309-81D9-83CB3ED213E6}">
      <dsp:nvSpPr>
        <dsp:cNvPr id="0" name=""/>
        <dsp:cNvSpPr/>
      </dsp:nvSpPr>
      <dsp:spPr>
        <a:xfrm>
          <a:off x="1607377" y="1267986"/>
          <a:ext cx="1433894" cy="1433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srgbClr val="FF0000"/>
              </a:solidFill>
            </a:rPr>
            <a:t>ARBEIDSMILJØ, KJEMIKALIER,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srgbClr val="FF0000"/>
              </a:solidFill>
            </a:rPr>
            <a:t>TRAKASSERING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srgbClr val="FF0000"/>
              </a:solidFill>
            </a:rPr>
            <a:t> OG MOBBING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srgbClr val="FF0000"/>
              </a:solidFill>
            </a:rPr>
            <a:t> </a:t>
          </a:r>
        </a:p>
      </dsp:txBody>
      <dsp:txXfrm>
        <a:off x="1817366" y="1477975"/>
        <a:ext cx="1013916" cy="1013916"/>
      </dsp:txXfrm>
    </dsp:sp>
    <dsp:sp modelId="{32CB44ED-BF2A-4C21-97EE-93BEAE9C2C49}">
      <dsp:nvSpPr>
        <dsp:cNvPr id="0" name=""/>
        <dsp:cNvSpPr/>
      </dsp:nvSpPr>
      <dsp:spPr>
        <a:xfrm rot="19440000">
          <a:off x="2996130" y="1116131"/>
          <a:ext cx="381910" cy="48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800" kern="1200"/>
        </a:p>
      </dsp:txBody>
      <dsp:txXfrm>
        <a:off x="3007071" y="1246591"/>
        <a:ext cx="267337" cy="29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E1B37E8-2990-4EB1-9141-FEF8BD771D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E0BD3FC-05D9-4741-9E73-3700AEFBB7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9A642BC-85F8-4864-8069-9EC23D8FC8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84519F2-7293-4312-A583-AB2895AE58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4D2B7AB-07FF-4DBF-8B16-82A41E7E81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A311890-7959-4D0C-B9D4-4E12B9167F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C6FE24-EA1F-4BBB-8067-DA91F9D4E64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F93790A-927E-4981-96E5-749F590F9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fld id="{B3371AD1-7B71-4EFB-A61D-FD2B035EFE39}" type="slidenum">
              <a:rPr lang="nb-NO" altLang="nb-NO" sz="1200" smtClean="0"/>
              <a:pPr/>
              <a:t>1</a:t>
            </a:fld>
            <a:endParaRPr lang="nb-NO" altLang="nb-NO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7DD15AC-30F0-4048-B0E1-A04F50467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90332F0-BE34-459F-B015-D6092A5B9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F93790A-927E-4981-96E5-749F590F9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fld id="{B3371AD1-7B71-4EFB-A61D-FD2B035EFE39}" type="slidenum">
              <a:rPr lang="nb-NO" altLang="nb-NO" sz="1200" smtClean="0"/>
              <a:pPr/>
              <a:t>4</a:t>
            </a:fld>
            <a:endParaRPr lang="nb-NO" altLang="nb-NO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7DD15AC-30F0-4048-B0E1-A04F50467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90332F0-BE34-459F-B015-D6092A5B9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_2">
            <a:extLst>
              <a:ext uri="{FF2B5EF4-FFF2-40B4-BE49-F238E27FC236}">
                <a16:creationId xmlns:a16="http://schemas.microsoft.com/office/drawing/2014/main" id="{BC5BA800-343E-4EE2-818C-570E911BC1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topp">
            <a:extLst>
              <a:ext uri="{FF2B5EF4-FFF2-40B4-BE49-F238E27FC236}">
                <a16:creationId xmlns:a16="http://schemas.microsoft.com/office/drawing/2014/main" id="{C5647AA5-D974-487A-993E-99707D3DA1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2D663E84-2365-4727-AEE1-450E613613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1219200"/>
            <a:ext cx="5867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80" charset="-128"/>
              </a:defRPr>
            </a:lvl9pPr>
          </a:lstStyle>
          <a:p>
            <a:pPr>
              <a:defRPr/>
            </a:pPr>
            <a:endParaRPr lang="nb-NO" altLang="nb-NO"/>
          </a:p>
        </p:txBody>
      </p:sp>
      <p:pic>
        <p:nvPicPr>
          <p:cNvPr id="7" name="Picture 8" descr="logo2">
            <a:extLst>
              <a:ext uri="{FF2B5EF4-FFF2-40B4-BE49-F238E27FC236}">
                <a16:creationId xmlns:a16="http://schemas.microsoft.com/office/drawing/2014/main" id="{0E248AAA-2233-4793-8940-B7E269FAD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5245100"/>
            <a:ext cx="3289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5562600" cy="609600"/>
          </a:xfrm>
        </p:spPr>
        <p:txBody>
          <a:bodyPr/>
          <a:lstStyle>
            <a:lvl1pPr>
              <a:defRPr sz="2000">
                <a:solidFill>
                  <a:srgbClr val="9D0F1E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905000"/>
            <a:ext cx="5562600" cy="381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nb-NO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15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7B7FB0-A17A-4B31-803C-D84A88EF2F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SIDE </a:t>
            </a:r>
            <a:fld id="{BA8DD3CB-54B2-4BD3-B39B-CF936F16EE9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3387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953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9530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44F452-2ADD-48BE-A4CF-68E40EAA05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SIDE </a:t>
            </a:r>
            <a:fld id="{69BC588B-B558-4C7D-941D-CD2E8544A0E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8498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F5AC87-096B-4657-A3B3-A888A318D9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SIDE </a:t>
            </a:r>
            <a:fld id="{096E5274-F34F-45D6-9C76-4298D55B1D0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0231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50C0E4-24EF-4B46-B497-A3A776BDE0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SIDE </a:t>
            </a:r>
            <a:fld id="{F3D3F5B8-2ED2-4425-8A58-7819A28E63A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0274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8B5B87-C11E-46A2-A042-79EBFA823C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SIDE </a:t>
            </a:r>
            <a:fld id="{2F2C07D5-1360-4EF3-BED3-668298D8450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532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2CF47B-068A-4B6F-B7FA-5949BF8D87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SIDE </a:t>
            </a:r>
            <a:fld id="{07963ECC-551C-43DF-BF4F-411E5D89176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8772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906C10C-2D68-4CC0-939A-7207B8BD6D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SIDE </a:t>
            </a:r>
            <a:fld id="{C84B3EA9-88A9-47E1-B8C9-17FE687C964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434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33B82A6-55D0-4CFF-A924-71720C8321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SIDE </a:t>
            </a:r>
            <a:fld id="{D87B508C-9798-4A2A-B6FA-B3DD2DFD30E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9131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077CF0-6649-4B93-98FC-1D87FCBED4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SIDE </a:t>
            </a:r>
            <a:fld id="{EA02A813-4B7E-45F3-8AEC-E7588D5E71D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4290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93BC9A-4ABB-49E6-859D-E11B1A13E8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SIDE </a:t>
            </a:r>
            <a:fld id="{E835484E-A4A6-44B9-8D40-113B19C6A18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1244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o1">
            <a:extLst>
              <a:ext uri="{FF2B5EF4-FFF2-40B4-BE49-F238E27FC236}">
                <a16:creationId xmlns:a16="http://schemas.microsoft.com/office/drawing/2014/main" id="{33F1345D-6FEF-4358-B68C-011E78C955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257800"/>
            <a:ext cx="3289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topp">
            <a:extLst>
              <a:ext uri="{FF2B5EF4-FFF2-40B4-BE49-F238E27FC236}">
                <a16:creationId xmlns:a16="http://schemas.microsoft.com/office/drawing/2014/main" id="{B59028A2-36BC-4D8F-A0B7-D597F16B0F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9B239B4E-09A4-43F4-AF55-21D1E6D6F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2CA070BC-147A-4229-BDA8-A929F94FA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0CD6E2-AC8A-495D-93F7-3088703D69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11663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D0F1E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nb-NO" altLang="nb-NO"/>
              <a:t>SIDE </a:t>
            </a:r>
            <a:fld id="{BF08C7DE-4EAB-4D3D-8BA1-3CEF8AC2120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ヒラギノ角ゴ Pro W3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ヒラギノ角ゴ Pro W3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ヒラギノ角ゴ Pro W3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ヒラギノ角ゴ Pro W3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ヒラギノ角ゴ Pro W3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ヒラギノ角ゴ Pro W3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ヒラギノ角ゴ Pro W3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  <a:ea typeface="ヒラギノ角ゴ Pro W3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stig-rune@safe.n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2C22AE-FFA3-4DE6-B41C-627F40F3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79" y="712768"/>
            <a:ext cx="7772400" cy="687288"/>
          </a:xfrm>
        </p:spPr>
        <p:txBody>
          <a:bodyPr wrap="square" anchor="b">
            <a:normAutofit fontScale="90000"/>
          </a:bodyPr>
          <a:lstStyle/>
          <a:p>
            <a:br>
              <a:rPr lang="nb-NO" b="1" dirty="0"/>
            </a:br>
            <a:r>
              <a:rPr lang="nb-NO" b="1" dirty="0"/>
              <a:t>HMS SAFE  Verneombudskonferanse</a:t>
            </a:r>
            <a:br>
              <a:rPr lang="nb-NO" b="1" dirty="0"/>
            </a:br>
            <a:br>
              <a:rPr lang="nb-NO" b="1" dirty="0"/>
            </a:br>
            <a:r>
              <a:rPr lang="nb-NO" b="1" dirty="0"/>
              <a:t>Hvor står vi og hvor går vi??</a:t>
            </a:r>
          </a:p>
        </p:txBody>
      </p:sp>
      <p:pic>
        <p:nvPicPr>
          <p:cNvPr id="17" name="Plassholder for innhold 16" descr="Et bilde som inneholder himmel, utendørs, gress, servise i tinn&#10;&#10;Automatisk generert beskrivelse">
            <a:extLst>
              <a:ext uri="{FF2B5EF4-FFF2-40B4-BE49-F238E27FC236}">
                <a16:creationId xmlns:a16="http://schemas.microsoft.com/office/drawing/2014/main" id="{BDE4D5DD-7235-4B6C-84D4-FBAA614DDB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02" y="5033238"/>
            <a:ext cx="2213595" cy="1674147"/>
          </a:xfrm>
        </p:spPr>
      </p:pic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96BE29E8-AFF8-401C-9CC2-8A25C7B78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" y="6116638"/>
            <a:ext cx="1905000" cy="2286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nb-NO" altLang="nb-NO"/>
              <a:t>SIDE </a:t>
            </a:r>
            <a:fld id="{2F2C07D5-1360-4EF3-BED3-668298D84500}" type="slidenum">
              <a:rPr lang="nb-NO" altLang="nb-NO"/>
              <a:pPr>
                <a:spcAft>
                  <a:spcPts val="600"/>
                </a:spcAft>
                <a:defRPr/>
              </a:pPr>
              <a:t>1</a:t>
            </a:fld>
            <a:endParaRPr lang="nb-NO" altLang="nb-NO"/>
          </a:p>
        </p:txBody>
      </p:sp>
      <p:pic>
        <p:nvPicPr>
          <p:cNvPr id="19" name="Bilde 18" descr="Et bilde som inneholder vann, utendørs, båt, person&#10;&#10;Automatisk generert beskrivelse">
            <a:extLst>
              <a:ext uri="{FF2B5EF4-FFF2-40B4-BE49-F238E27FC236}">
                <a16:creationId xmlns:a16="http://schemas.microsoft.com/office/drawing/2014/main" id="{49567A58-B81B-4B44-9C8D-9F447C893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78829"/>
            <a:ext cx="2831392" cy="3928556"/>
          </a:xfrm>
          <a:prstGeom prst="rect">
            <a:avLst/>
          </a:prstGeom>
        </p:spPr>
      </p:pic>
      <p:pic>
        <p:nvPicPr>
          <p:cNvPr id="23" name="Bilde 22" descr="Et bilde som inneholder lys, utendørsobjekt&#10;&#10;Automatisk generert beskrivelse">
            <a:extLst>
              <a:ext uri="{FF2B5EF4-FFF2-40B4-BE49-F238E27FC236}">
                <a16:creationId xmlns:a16="http://schemas.microsoft.com/office/drawing/2014/main" id="{79F799E4-1CEE-4A61-8084-2236BF1505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7" b="12434"/>
          <a:stretch/>
        </p:blipFill>
        <p:spPr>
          <a:xfrm>
            <a:off x="3465202" y="3068960"/>
            <a:ext cx="2213595" cy="1512168"/>
          </a:xfrm>
          <a:prstGeom prst="rect">
            <a:avLst/>
          </a:prstGeom>
        </p:spPr>
      </p:pic>
      <p:pic>
        <p:nvPicPr>
          <p:cNvPr id="25" name="Bilde 24" descr="Et bilde som inneholder utendørs&#10;&#10;Automatisk generert beskrivelse">
            <a:extLst>
              <a:ext uri="{FF2B5EF4-FFF2-40B4-BE49-F238E27FC236}">
                <a16:creationId xmlns:a16="http://schemas.microsoft.com/office/drawing/2014/main" id="{965673A4-2094-4B30-8B18-B4BD598D4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88" y="4070363"/>
            <a:ext cx="2467905" cy="1387239"/>
          </a:xfrm>
          <a:prstGeom prst="rect">
            <a:avLst/>
          </a:prstGeom>
        </p:spPr>
      </p:pic>
      <p:pic>
        <p:nvPicPr>
          <p:cNvPr id="27" name="Bilde 26" descr="Et bilde som inneholder tekst&#10;&#10;Automatisk generert beskrivelse">
            <a:extLst>
              <a:ext uri="{FF2B5EF4-FFF2-40B4-BE49-F238E27FC236}">
                <a16:creationId xmlns:a16="http://schemas.microsoft.com/office/drawing/2014/main" id="{021DB70D-70ED-44C1-89C2-9AEF84B4EC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1" b="42581"/>
          <a:stretch/>
        </p:blipFill>
        <p:spPr>
          <a:xfrm>
            <a:off x="5917071" y="1987839"/>
            <a:ext cx="2339008" cy="186649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92AF3A78-DAF0-46C0-BBF0-20B184084A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33590"/>
            <a:ext cx="1697065" cy="15047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C9FA56-290E-47E6-9C08-CCAE9AF9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06152"/>
            <a:ext cx="8568951" cy="1066800"/>
          </a:xfrm>
        </p:spPr>
        <p:txBody>
          <a:bodyPr/>
          <a:lstStyle/>
          <a:p>
            <a:pPr algn="ctr"/>
            <a:r>
              <a:rPr lang="nb-NO" dirty="0"/>
              <a:t>Hvor skal HMS fokuset være? </a:t>
            </a:r>
            <a:br>
              <a:rPr lang="nb-NO" dirty="0"/>
            </a:br>
            <a:r>
              <a:rPr lang="nb-NO" dirty="0"/>
              <a:t>Hva er best for deg og dine kollegaer? </a:t>
            </a:r>
            <a:br>
              <a:rPr lang="nb-NO" dirty="0"/>
            </a:br>
            <a:r>
              <a:rPr lang="nb-NO" dirty="0"/>
              <a:t>Vi må følge med på flere fronter – hjelpe hverandre!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AFABF52-B28D-4AA9-8060-A78944B08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nb-NO"/>
              <a:t>SIDE </a:t>
            </a:r>
            <a:fld id="{096E5274-F34F-45D6-9C76-4298D55B1D0B}" type="slidenum">
              <a:rPr lang="nb-NO" altLang="nb-NO" smtClean="0"/>
              <a:pPr>
                <a:defRPr/>
              </a:pPr>
              <a:t>2</a:t>
            </a:fld>
            <a:endParaRPr lang="nb-NO" altLang="nb-NO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22EF8154-FCB0-42A6-8DFC-FADAD5B17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398692"/>
              </p:ext>
            </p:extLst>
          </p:nvPr>
        </p:nvGraphicFramePr>
        <p:xfrm>
          <a:off x="323528" y="1772816"/>
          <a:ext cx="81346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6DC3FA46-3692-4BF2-8C1B-45C0561B0490}"/>
              </a:ext>
            </a:extLst>
          </p:cNvPr>
          <p:cNvSpPr/>
          <p:nvPr/>
        </p:nvSpPr>
        <p:spPr bwMode="auto">
          <a:xfrm>
            <a:off x="3635896" y="3429000"/>
            <a:ext cx="1512168" cy="13681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ea typeface="ヒラギノ角ゴ Pro W3" pitchFamily="-80" charset="-128"/>
              </a:rPr>
              <a:t>HMS AVD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ea typeface="ヒラギノ角ゴ Pro W3" pitchFamily="-80" charset="-128"/>
              </a:rPr>
              <a:t>UTVALG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dirty="0">
                <a:solidFill>
                  <a:srgbClr val="00B050"/>
                </a:solidFill>
                <a:latin typeface="Arial" charset="0"/>
              </a:rPr>
              <a:t>AMU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ea typeface="ヒラギノ角ゴ Pro W3" pitchFamily="-80" charset="-128"/>
              </a:rPr>
              <a:t> VT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15EE013-8B04-40D1-A9EA-FFBD48D93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65971"/>
            <a:ext cx="1645543" cy="14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7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A1EA24-7826-4883-9AE2-1AF9017A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Verneombudets rolle og oppgaver ?</a:t>
            </a:r>
            <a:br>
              <a:rPr lang="nb-NO" b="1" dirty="0"/>
            </a:br>
            <a:r>
              <a:rPr lang="nb-NO" b="1" dirty="0"/>
              <a:t>Samarbeid TV og VO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B9A99A-E9FA-40A6-82D3-33BB632A3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Variert program – mer eller mindre?</a:t>
            </a:r>
          </a:p>
          <a:p>
            <a:endParaRPr lang="nb-NO" dirty="0"/>
          </a:p>
          <a:p>
            <a:r>
              <a:rPr lang="nb-NO" dirty="0"/>
              <a:t>Tydeligere?</a:t>
            </a:r>
          </a:p>
          <a:p>
            <a:endParaRPr lang="nb-NO" dirty="0"/>
          </a:p>
          <a:p>
            <a:r>
              <a:rPr lang="nb-NO" dirty="0"/>
              <a:t>Hva kan vi gjøre bedre?</a:t>
            </a:r>
          </a:p>
          <a:p>
            <a:endParaRPr lang="nb-NO" dirty="0"/>
          </a:p>
          <a:p>
            <a:r>
              <a:rPr lang="nb-NO" dirty="0"/>
              <a:t>Send topp 5 stikkord til tema eller utfordringer dere ønsker at vi tar opp eller får forelesere til på neste VO konferanse. Mailadresses – </a:t>
            </a:r>
            <a:r>
              <a:rPr lang="nb-NO" dirty="0">
                <a:hlinkClick r:id="rId2"/>
              </a:rPr>
              <a:t>stig-rune@safe.no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1EA3D38-23F0-4C94-A319-4ED2DF3E1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nb-NO"/>
              <a:t>SIDE </a:t>
            </a:r>
            <a:fld id="{096E5274-F34F-45D6-9C76-4298D55B1D0B}" type="slidenum">
              <a:rPr lang="nb-NO" altLang="nb-NO" smtClean="0"/>
              <a:pPr>
                <a:defRPr/>
              </a:pPr>
              <a:t>3</a:t>
            </a:fld>
            <a:endParaRPr lang="nb-NO" alt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E01AE64-4957-4FE2-92B8-7558F2D8F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76200"/>
            <a:ext cx="19335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7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2C22AE-FFA3-4DE6-B41C-627F40F36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473" y="340164"/>
            <a:ext cx="8784976" cy="609600"/>
          </a:xfrm>
        </p:spPr>
        <p:txBody>
          <a:bodyPr/>
          <a:lstStyle/>
          <a:p>
            <a:br>
              <a:rPr lang="nb-NO" sz="3200" b="1" dirty="0"/>
            </a:br>
            <a:r>
              <a:rPr lang="nb-NO" sz="3200" b="1" dirty="0"/>
              <a:t>Vel hjem, god førjulstid – </a:t>
            </a:r>
            <a:r>
              <a:rPr lang="nb-NO" sz="2800" b="1" dirty="0"/>
              <a:t>HMS SAFE </a:t>
            </a:r>
          </a:p>
        </p:txBody>
      </p:sp>
      <p:pic>
        <p:nvPicPr>
          <p:cNvPr id="10" name="Bilde 9" descr="Et bilde som inneholder person, poserer, dress, slips&#10;&#10;Automatisk generert beskrivelse">
            <a:extLst>
              <a:ext uri="{FF2B5EF4-FFF2-40B4-BE49-F238E27FC236}">
                <a16:creationId xmlns:a16="http://schemas.microsoft.com/office/drawing/2014/main" id="{80DDD528-F90F-4847-A827-E06660492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21" y="1048169"/>
            <a:ext cx="770515" cy="1155773"/>
          </a:xfrm>
          <a:prstGeom prst="rect">
            <a:avLst/>
          </a:prstGeom>
        </p:spPr>
      </p:pic>
      <p:pic>
        <p:nvPicPr>
          <p:cNvPr id="12" name="Bilde 11" descr="Et bilde som inneholder vindu, person&#10;&#10;Automatisk generert beskrivelse">
            <a:extLst>
              <a:ext uri="{FF2B5EF4-FFF2-40B4-BE49-F238E27FC236}">
                <a16:creationId xmlns:a16="http://schemas.microsoft.com/office/drawing/2014/main" id="{1FBF9436-7099-4A49-A36C-8B2D00BF0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55" y="2203942"/>
            <a:ext cx="734935" cy="1102403"/>
          </a:xfrm>
          <a:prstGeom prst="rect">
            <a:avLst/>
          </a:prstGeom>
        </p:spPr>
      </p:pic>
      <p:pic>
        <p:nvPicPr>
          <p:cNvPr id="14" name="Bilde 13" descr="Et bilde som inneholder person, vegg, innendørs, mann&#10;&#10;Automatisk generert beskrivelse">
            <a:extLst>
              <a:ext uri="{FF2B5EF4-FFF2-40B4-BE49-F238E27FC236}">
                <a16:creationId xmlns:a16="http://schemas.microsoft.com/office/drawing/2014/main" id="{FD57C468-74EC-4CDA-8906-7E04D1F81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361" y="3306344"/>
            <a:ext cx="1027636" cy="77072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3FEB7AD-644B-437B-8B57-01707035DB6F}"/>
              </a:ext>
            </a:extLst>
          </p:cNvPr>
          <p:cNvSpPr txBox="1"/>
          <p:nvPr/>
        </p:nvSpPr>
        <p:spPr>
          <a:xfrm>
            <a:off x="755576" y="1196752"/>
            <a:ext cx="6070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0" charset="-128"/>
                <a:cs typeface="+mn-cs"/>
              </a:rPr>
              <a:t>Vi skal jobbe for at dere får et rettferdig arbeidsliv, trygge arbeidsplasser og en fremtid med best mulig HMS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660E3718A0A045AE993D53BAE2A15C" ma:contentTypeVersion="6" ma:contentTypeDescription="Opprett et nytt dokument." ma:contentTypeScope="" ma:versionID="d2d43ad4c1841529db4b475c80e2a921">
  <xsd:schema xmlns:xsd="http://www.w3.org/2001/XMLSchema" xmlns:xs="http://www.w3.org/2001/XMLSchema" xmlns:p="http://schemas.microsoft.com/office/2006/metadata/properties" xmlns:ns2="5f29b807-d231-44af-b42b-4b44be6f593b" xmlns:ns3="9c82821b-d729-4ce9-a8e6-5eaaa694a4a9" targetNamespace="http://schemas.microsoft.com/office/2006/metadata/properties" ma:root="true" ma:fieldsID="dd66ab37a36e2f01c41ee72cde93d304" ns2:_="" ns3:_="">
    <xsd:import namespace="5f29b807-d231-44af-b42b-4b44be6f593b"/>
    <xsd:import namespace="9c82821b-d729-4ce9-a8e6-5eaaa694a4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29b807-d231-44af-b42b-4b44be6f5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2821b-d729-4ce9-a8e6-5eaaa694a4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236401-1124-4116-B02C-852614738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9b807-d231-44af-b42b-4b44be6f593b"/>
    <ds:schemaRef ds:uri="9c82821b-d729-4ce9-a8e6-5eaaa694a4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3FC91D-C4A3-4EBE-BC27-16FC6F3F4F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FE47EC-4E21-4976-8CF2-B6D93D13BC5C}">
  <ds:schemaRefs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9c82821b-d729-4ce9-a8e6-5eaaa694a4a9"/>
    <ds:schemaRef ds:uri="http://schemas.microsoft.com/office/infopath/2007/PartnerControls"/>
    <ds:schemaRef ds:uri="5f29b807-d231-44af-b42b-4b44be6f593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177</Words>
  <Application>Microsoft Office PowerPoint</Application>
  <PresentationFormat>Skjermfremvisning (4:3)</PresentationFormat>
  <Paragraphs>41</Paragraphs>
  <Slides>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Verdana</vt:lpstr>
      <vt:lpstr>Blank Presentation</vt:lpstr>
      <vt:lpstr> HMS SAFE  Verneombudskonferanse  Hvor står vi og hvor går vi??</vt:lpstr>
      <vt:lpstr>Hvor skal HMS fokuset være?  Hva er best for deg og dine kollegaer?  Vi må følge med på flere fronter – hjelpe hverandre!</vt:lpstr>
      <vt:lpstr>Verneombudets rolle og oppgaver ? Samarbeid TV og VO</vt:lpstr>
      <vt:lpstr> Vel hjem, god førjulstid – HMS SAFE </vt:lpstr>
    </vt:vector>
  </TitlesOfParts>
  <Company>獫票楧栮捯洀鉭曮㞱Û뜰⠲쎔딁烊皭〼፥ᙼ䕸忤઱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Stig-Rune Refvik</cp:lastModifiedBy>
  <cp:revision>157</cp:revision>
  <dcterms:created xsi:type="dcterms:W3CDTF">2007-11-20T13:50:44Z</dcterms:created>
  <dcterms:modified xsi:type="dcterms:W3CDTF">2021-12-16T10:21:11Z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0x01010049660E3718A0A045AE993D53BAE2A15C</vt:lpwstr>
  </property>
</Properties>
</file>