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2" r:id="rId4"/>
  </p:sldMasterIdLst>
  <p:notesMasterIdLst>
    <p:notesMasterId r:id="rId11"/>
  </p:notesMasterIdLst>
  <p:sldIdLst>
    <p:sldId id="277" r:id="rId5"/>
    <p:sldId id="278" r:id="rId6"/>
    <p:sldId id="279" r:id="rId7"/>
    <p:sldId id="280" r:id="rId8"/>
    <p:sldId id="281" r:id="rId9"/>
    <p:sldId id="282" r:id="rId10"/>
  </p:sldIdLst>
  <p:sldSz cx="9144000" cy="6858000" type="screen4x3"/>
  <p:notesSz cx="6858000" cy="914400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46" autoAdjust="0"/>
  </p:normalViewPr>
  <p:slideViewPr>
    <p:cSldViewPr>
      <p:cViewPr varScale="1">
        <p:scale>
          <a:sx n="72" d="100"/>
          <a:sy n="72" d="100"/>
        </p:scale>
        <p:origin x="11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E1B37E8-2990-4EB1-9141-FEF8BD771DD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E0BD3FC-05D9-4741-9E73-3700AEFBB79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9A642BC-85F8-4864-8069-9EC23D8FC8F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284519F2-7293-4312-A583-AB2895AE584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14D2B7AB-07FF-4DBF-8B16-82A41E7E81C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8A311890-7959-4D0C-B9D4-4E12B9167F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C6FE24-EA1F-4BBB-8067-DA91F9D4E64C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8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1682C-208B-4A37-9EDC-1447EDE250A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7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72815-A98A-4FAF-8C91-328F25851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92AD954-E7FF-4081-A8F0-BD196C4C4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96DF2B-F7BA-4E25-9AC6-AB13E97D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E49225-F265-431E-A0C2-43C53550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09350D-9471-4C1B-9498-3E864F51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34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C91C53-7B8F-4C9A-A203-02E7E8A0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EB8D762-D947-44F5-88B2-E90279246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18443D-5FC3-4514-9035-15A644F1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BCC60D-EB1F-48EC-81E4-9C451058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74397A1-7E73-489E-8992-A8D0BC23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004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8EC403B-81CC-4FCB-AF3E-F9B813767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E0D9E57-4F06-4738-944D-F50B1FAFB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A899E6-F6D2-4F85-AE04-93900AEB3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7DD46F-95EE-4334-99BA-B7C93188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AA0913-DBB5-45BE-8292-4CC9C16E7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496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659052-C6B7-42D8-B0C1-67A3669A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04C31A-0D57-479D-980D-79EA2C8FF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134254-E238-404B-B067-A74B4E0B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D716909-63DE-4DBC-A478-FBD938F23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92D6E7F-2566-432F-BB43-4B4DE0CE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765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BC243F-798C-48D5-A59C-9F6EC03A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7ED069-12E3-4863-A0C8-E8BBCEF04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5048BC-B547-4CEA-A30A-84EEEF8E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8F19AE-A2D3-43BC-A742-E6C0654F0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2CC86D-DB6A-4DC3-BCC6-BE6B3FCA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36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B44B9C-4490-4CBE-9E44-C27EC959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E0D363-2CFF-4989-831E-129042B4A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228986F-4E63-4096-89E5-934D9D67C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ACA30D0-E029-4774-BD20-B17D184A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C32F562-10DA-440C-AAF1-A38D8F1C7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E1BD438-CC8A-4310-B5CB-75EAEB48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16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9E67BB-CE0B-4BFB-B194-437B45B7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1C5697E-F5BD-4663-8D9F-EE48CFFF4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669189A-174D-401E-92EA-49FAD716C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68CC2F2-40E4-4B99-A27A-D09C6FF87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86C4B1F-9290-43A5-882C-2043E922D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5C6C0FC-A3B9-42FA-8E98-E9912F9AC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B1D1F9C-BFF2-47A4-A6D3-00680725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52E7DDA-A2BD-45A3-9D22-6A617BFA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422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EA106A-2579-4760-A5CE-9A669A24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0C3EB24-3880-4F06-A961-B9FC90FC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3B8040E-9B4B-49AE-8C86-E644E0E3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4A02D01-B706-44F4-8348-6E735631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89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E90A1A5-19A2-43DF-9FBB-824A18892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800F12A-9E80-410A-879B-9577B9B19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47BFFF-5C41-40ED-A1E4-153B442E2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6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7E90A-7838-4CA0-852C-EDE1C2FD1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3047B5-42D7-4100-96B3-1E0B57BB3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93784C-4E22-44E7-8992-CE31909CF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1A650B7-1189-4DE8-8848-6A7173EBB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3D864D7-E372-4082-93F3-2A402571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0A655A-3FF5-46B3-9CC0-7C79A327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078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FA2624-66A9-4F8E-9C4B-0937F2D16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5137E3A-AC67-4355-87ED-113638218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EF2A3F3-45B4-4598-8A13-601242E3B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C6A8FFF-0349-44FC-A137-E789B581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5638916-5C10-4A30-9B39-2DD1DC60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D22CF8-9153-4E2D-8692-86C391AC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401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E92AEA0-A05C-4808-AEBD-40C8B651F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CE6C91D-3603-4EF5-A91B-373EDF8C9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2A3D56-BCA1-4EBB-9D7F-2021AB82B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5D958-7BF6-4AD6-94A8-7E547649B513}" type="datetimeFigureOut">
              <a:rPr lang="nb-NO" smtClean="0"/>
              <a:t>16.12.2021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2DB927-8B21-4449-9189-AD845DE1E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442043A-7298-40F1-B4E2-A9AD4CE79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769F9-7EA5-4992-8203-426851FBCF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328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himmel, oransje, utendørs&#10;&#10;Automatisk generert beskrivelse">
            <a:extLst>
              <a:ext uri="{FF2B5EF4-FFF2-40B4-BE49-F238E27FC236}">
                <a16:creationId xmlns:a16="http://schemas.microsoft.com/office/drawing/2014/main" id="{E3C80F50-331A-48E5-A9A8-AE1F0CA95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" b="14442"/>
          <a:stretch/>
        </p:blipFill>
        <p:spPr>
          <a:xfrm>
            <a:off x="-82502" y="857251"/>
            <a:ext cx="9226502" cy="51435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CC2A708-FD84-4589-B7E9-64B595CE8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3382" y="2212400"/>
            <a:ext cx="5646351" cy="1790700"/>
          </a:xfrm>
        </p:spPr>
        <p:txBody>
          <a:bodyPr>
            <a:normAutofit fontScale="90000"/>
          </a:bodyPr>
          <a:lstStyle/>
          <a:p>
            <a:r>
              <a:rPr lang="nb-NO" sz="3000" b="1" dirty="0">
                <a:solidFill>
                  <a:srgbClr val="000000"/>
                </a:solidFill>
                <a:latin typeface="Montserrat SemiBold" panose="00000700000000000000" pitchFamily="50" charset="0"/>
                <a:ea typeface="Calibri" panose="020F0502020204030204" pitchFamily="34" charset="0"/>
              </a:rPr>
              <a:t> Kapasitet og</a:t>
            </a:r>
            <a:br>
              <a:rPr lang="nb-NO" sz="3000" b="1" dirty="0">
                <a:solidFill>
                  <a:srgbClr val="000000"/>
                </a:solidFill>
                <a:latin typeface="Montserrat SemiBold" panose="00000700000000000000" pitchFamily="50" charset="0"/>
                <a:ea typeface="Calibri" panose="020F0502020204030204" pitchFamily="34" charset="0"/>
              </a:rPr>
            </a:br>
            <a:r>
              <a:rPr lang="nb-NO" sz="3000" b="1" dirty="0">
                <a:solidFill>
                  <a:srgbClr val="000000"/>
                </a:solidFill>
                <a:latin typeface="Montserrat SemiBold" panose="00000700000000000000" pitchFamily="50" charset="0"/>
                <a:ea typeface="Calibri" panose="020F0502020204030204" pitchFamily="34" charset="0"/>
              </a:rPr>
              <a:t> kompetanse </a:t>
            </a:r>
            <a:br>
              <a:rPr lang="nb-NO" sz="3000" b="1" dirty="0">
                <a:solidFill>
                  <a:srgbClr val="000000"/>
                </a:solidFill>
                <a:latin typeface="Montserrat SemiBold" panose="00000700000000000000" pitchFamily="50" charset="0"/>
                <a:ea typeface="Calibri" panose="020F0502020204030204" pitchFamily="34" charset="0"/>
              </a:rPr>
            </a:br>
            <a:r>
              <a:rPr lang="nb-NO" sz="3000" b="1" dirty="0">
                <a:solidFill>
                  <a:srgbClr val="000000"/>
                </a:solidFill>
                <a:latin typeface="Montserrat SemiBold" panose="00000700000000000000" pitchFamily="50" charset="0"/>
                <a:ea typeface="Calibri" panose="020F0502020204030204" pitchFamily="34" charset="0"/>
              </a:rPr>
              <a:t>er nøkkelen</a:t>
            </a:r>
            <a:br>
              <a:rPr lang="nb-NO" sz="3000" b="1" dirty="0">
                <a:solidFill>
                  <a:srgbClr val="000000"/>
                </a:solidFill>
                <a:latin typeface="Montserrat SemiBold" panose="00000700000000000000" pitchFamily="50" charset="0"/>
                <a:ea typeface="Calibri" panose="020F0502020204030204" pitchFamily="34" charset="0"/>
              </a:rPr>
            </a:br>
            <a:r>
              <a:rPr lang="nb-NO" sz="3000" b="1" dirty="0">
                <a:solidFill>
                  <a:srgbClr val="000000"/>
                </a:solidFill>
                <a:latin typeface="Montserrat SemiBold" panose="00000700000000000000" pitchFamily="50" charset="0"/>
                <a:ea typeface="Calibri" panose="020F0502020204030204" pitchFamily="34" charset="0"/>
              </a:rPr>
              <a:t> til sikkerhet</a:t>
            </a:r>
            <a:r>
              <a:rPr lang="nb-NO" sz="3000" dirty="0">
                <a:solidFill>
                  <a:srgbClr val="000000"/>
                </a:solidFill>
                <a:latin typeface="Montserrat SemiBold" panose="00000700000000000000" pitchFamily="50" charset="0"/>
                <a:ea typeface="Calibri" panose="020F0502020204030204" pitchFamily="34" charset="0"/>
              </a:rPr>
              <a:t> </a:t>
            </a:r>
            <a:br>
              <a:rPr lang="nb-NO" sz="1350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5CEECD4-062A-414B-8333-740767103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43" y="1248368"/>
            <a:ext cx="1096592" cy="451341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F046C030-8E7F-4E7E-A6D7-0A0CE85113D6}"/>
              </a:ext>
            </a:extLst>
          </p:cNvPr>
          <p:cNvSpPr txBox="1">
            <a:spLocks/>
          </p:cNvSpPr>
          <p:nvPr/>
        </p:nvSpPr>
        <p:spPr>
          <a:xfrm>
            <a:off x="3883382" y="4577139"/>
            <a:ext cx="5646351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nb-NO" sz="1650" b="1">
                <a:solidFill>
                  <a:srgbClr val="000000"/>
                </a:solidFill>
                <a:latin typeface="Montserrat Light" panose="00000400000000000000" pitchFamily="50" charset="0"/>
                <a:ea typeface="Calibri" panose="020F0502020204030204" pitchFamily="34" charset="0"/>
              </a:rPr>
              <a:t>HOVEDTEMA 2022</a:t>
            </a:r>
            <a:br>
              <a:rPr lang="nb-NO" sz="135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b-NO" sz="450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8157F0F-7A4F-44F8-A552-8055E3F0C3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2" t="7721" b="31539"/>
          <a:stretch/>
        </p:blipFill>
        <p:spPr>
          <a:xfrm>
            <a:off x="-82501" y="857251"/>
            <a:ext cx="5375186" cy="519248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AA4169B-B7BA-4F88-9AA9-BE2DFBFB9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118" y="3420629"/>
            <a:ext cx="4582829" cy="34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6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266FF78E-2238-4FE2-B663-D7A17B6127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Undertittel 8">
            <a:extLst>
              <a:ext uri="{FF2B5EF4-FFF2-40B4-BE49-F238E27FC236}">
                <a16:creationId xmlns:a16="http://schemas.microsoft.com/office/drawing/2014/main" id="{804615EE-32B8-47E4-A3F6-C118796EB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58016"/>
            <a:ext cx="6858000" cy="6430044"/>
          </a:xfrm>
        </p:spPr>
        <p:txBody>
          <a:bodyPr>
            <a:normAutofit/>
          </a:bodyPr>
          <a:lstStyle/>
          <a:p>
            <a:r>
              <a:rPr lang="nb-NO" sz="4000" dirty="0"/>
              <a:t>Riktig valg av verneutstyr</a:t>
            </a:r>
          </a:p>
        </p:txBody>
      </p:sp>
      <p:pic>
        <p:nvPicPr>
          <p:cNvPr id="4" name="Bilde 3" descr="Et bilde som inneholder person, innendørs, sitter, personer&#10;&#10;Automatisk generert beskrivelse">
            <a:extLst>
              <a:ext uri="{FF2B5EF4-FFF2-40B4-BE49-F238E27FC236}">
                <a16:creationId xmlns:a16="http://schemas.microsoft.com/office/drawing/2014/main" id="{3B5C4B87-62B0-4777-B5E7-CBFABD26E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0" r="3635" b="13265"/>
          <a:stretch/>
        </p:blipFill>
        <p:spPr>
          <a:xfrm>
            <a:off x="205121" y="3429000"/>
            <a:ext cx="6618870" cy="317098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661F18-6E14-4555-A64D-9A29DE10C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81" y="1122363"/>
            <a:ext cx="2642541" cy="19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51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6FBEE9-A160-4454-A9CB-370345FC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21" y="627564"/>
            <a:ext cx="5605629" cy="1325563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ARBEIDSMILJØ </a:t>
            </a:r>
          </a:p>
        </p:txBody>
      </p:sp>
      <p:pic>
        <p:nvPicPr>
          <p:cNvPr id="7" name="Plassholder for innhold 6" descr="Et bilde som inneholder person, innendørs, gruppe&#10;&#10;Automatisk generert beskrivelse">
            <a:extLst>
              <a:ext uri="{FF2B5EF4-FFF2-40B4-BE49-F238E27FC236}">
                <a16:creationId xmlns:a16="http://schemas.microsoft.com/office/drawing/2014/main" id="{070949F0-CA14-4F70-9751-29A5B622E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1" y="2278063"/>
            <a:ext cx="5269830" cy="3952373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solidFill>
            <a:srgbClr val="6C17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2358913"/>
            <a:ext cx="1605129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586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EC7D5B0C-5BCB-44C1-8561-36A466BAE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r="9908" b="1"/>
          <a:stretch/>
        </p:blipFill>
        <p:spPr>
          <a:xfrm>
            <a:off x="6773057" y="2474254"/>
            <a:ext cx="143442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69331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71B312-D67C-43FE-8F2B-48902AF0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365126"/>
            <a:ext cx="9252520" cy="1325563"/>
          </a:xfrm>
        </p:spPr>
        <p:txBody>
          <a:bodyPr>
            <a:normAutofit/>
          </a:bodyPr>
          <a:lstStyle/>
          <a:p>
            <a:pPr algn="ctr"/>
            <a:r>
              <a:rPr lang="nb-NO" sz="4400" dirty="0">
                <a:solidFill>
                  <a:srgbClr val="FF0000"/>
                </a:solidFill>
              </a:rPr>
              <a:t>Hvordan kan vi best følge opp yrkessyke</a:t>
            </a:r>
          </a:p>
        </p:txBody>
      </p:sp>
      <p:pic>
        <p:nvPicPr>
          <p:cNvPr id="9" name="Plassholder for innhold 8" descr="Et bilde som inneholder innendørs, vegg, person&#10;&#10;Automatisk generert beskrivelse">
            <a:extLst>
              <a:ext uri="{FF2B5EF4-FFF2-40B4-BE49-F238E27FC236}">
                <a16:creationId xmlns:a16="http://schemas.microsoft.com/office/drawing/2014/main" id="{CD91A73E-C246-46BF-AA1A-EDA1B106E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2954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DAAB84-DD43-467F-B6EE-3AE7C359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srgbClr val="FF0000"/>
                </a:solidFill>
              </a:rPr>
              <a:t>MÅLEUTSTYR</a:t>
            </a:r>
          </a:p>
        </p:txBody>
      </p:sp>
      <p:pic>
        <p:nvPicPr>
          <p:cNvPr id="5" name="Plassholder for innhold 4" descr="Et bilde som inneholder innendørs, gulv, person, lever&#10;&#10;Automatisk generert beskrivelse">
            <a:extLst>
              <a:ext uri="{FF2B5EF4-FFF2-40B4-BE49-F238E27FC236}">
                <a16:creationId xmlns:a16="http://schemas.microsoft.com/office/drawing/2014/main" id="{FEF3263F-163D-46C7-A4A2-00DAD7436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2654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732308-9009-435C-8645-1A9D18D8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Ukjent tema, men gode løsninger 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endParaRPr lang="nb-NO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6876B54-0A99-4B8C-B2D1-A099CFB7A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94061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660E3718A0A045AE993D53BAE2A15C" ma:contentTypeVersion="6" ma:contentTypeDescription="Opprett et nytt dokument." ma:contentTypeScope="" ma:versionID="d2d43ad4c1841529db4b475c80e2a921">
  <xsd:schema xmlns:xsd="http://www.w3.org/2001/XMLSchema" xmlns:xs="http://www.w3.org/2001/XMLSchema" xmlns:p="http://schemas.microsoft.com/office/2006/metadata/properties" xmlns:ns2="5f29b807-d231-44af-b42b-4b44be6f593b" xmlns:ns3="9c82821b-d729-4ce9-a8e6-5eaaa694a4a9" targetNamespace="http://schemas.microsoft.com/office/2006/metadata/properties" ma:root="true" ma:fieldsID="dd66ab37a36e2f01c41ee72cde93d304" ns2:_="" ns3:_="">
    <xsd:import namespace="5f29b807-d231-44af-b42b-4b44be6f593b"/>
    <xsd:import namespace="9c82821b-d729-4ce9-a8e6-5eaaa694a4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9b807-d231-44af-b42b-4b44be6f59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82821b-d729-4ce9-a8e6-5eaaa694a4a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5C29CE-A86C-4622-9656-8D3B5F30E2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29b807-d231-44af-b42b-4b44be6f593b"/>
    <ds:schemaRef ds:uri="9c82821b-d729-4ce9-a8e6-5eaaa694a4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CCD899-210A-4EAB-B626-26A28B1183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EC5040-98AD-4879-A486-D1DD0C67A13C}">
  <ds:schemaRefs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5f29b807-d231-44af-b42b-4b44be6f593b"/>
    <ds:schemaRef ds:uri="9c82821b-d729-4ce9-a8e6-5eaaa694a4a9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38</Words>
  <Application>Microsoft Office PowerPoint</Application>
  <PresentationFormat>Skjermfremvisning (4:3)</PresentationFormat>
  <Paragraphs>8</Paragraphs>
  <Slides>6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Montserrat Light</vt:lpstr>
      <vt:lpstr>Montserrat SemiBold</vt:lpstr>
      <vt:lpstr>Office-tema</vt:lpstr>
      <vt:lpstr> Kapasitet og  kompetanse  er nøkkelen  til sikkerhet  </vt:lpstr>
      <vt:lpstr>PowerPoint-presentasjon</vt:lpstr>
      <vt:lpstr>ARBEIDSMILJØ </vt:lpstr>
      <vt:lpstr>Hvordan kan vi best følge opp yrkessyke</vt:lpstr>
      <vt:lpstr>MÅLEUTSTYR</vt:lpstr>
      <vt:lpstr>Ukjent tema, men gode løsninger </vt:lpstr>
    </vt:vector>
  </TitlesOfParts>
  <Company>獫票楧栮捯洀鉭曮㞱Û뜰⠲쎔딁烊皭〼፥ᙼ䕸忤઱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Stig-Rune Refvik</cp:lastModifiedBy>
  <cp:revision>135</cp:revision>
  <dcterms:created xsi:type="dcterms:W3CDTF">2007-11-20T13:50:44Z</dcterms:created>
  <dcterms:modified xsi:type="dcterms:W3CDTF">2021-12-16T10:23:08Z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0x01010049660E3718A0A045AE993D53BAE2A15C</vt:lpwstr>
  </property>
</Properties>
</file>