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312" r:id="rId5"/>
    <p:sldId id="313" r:id="rId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9696B8"/>
    <a:srgbClr val="990000"/>
    <a:srgbClr val="A8A8C4"/>
    <a:srgbClr val="B6B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45" autoAdjust="0"/>
  </p:normalViewPr>
  <p:slideViewPr>
    <p:cSldViewPr>
      <p:cViewPr varScale="1">
        <p:scale>
          <a:sx n="48" d="100"/>
          <a:sy n="48" d="100"/>
        </p:scale>
        <p:origin x="1794" y="54"/>
      </p:cViewPr>
      <p:guideLst>
        <p:guide orient="horz" pos="2160"/>
        <p:guide pos="2880"/>
      </p:guideLst>
    </p:cSldViewPr>
  </p:slideViewPr>
  <p:notesTextViewPr>
    <p:cViewPr>
      <p:scale>
        <a:sx n="3" d="2"/>
        <a:sy n="3" d="2"/>
      </p:scale>
      <p:origin x="0" y="0"/>
    </p:cViewPr>
  </p:notesTextViewPr>
  <p:notesViewPr>
    <p:cSldViewPr showGuides="1">
      <p:cViewPr varScale="1">
        <p:scale>
          <a:sx n="55" d="100"/>
          <a:sy n="55" d="100"/>
        </p:scale>
        <p:origin x="-28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B338B-5480-4EB7-9689-C56969AFB0AB}" type="datetimeFigureOut">
              <a:rPr lang="nb-NO" smtClean="0"/>
              <a:t>16.12.2021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b-NO" dirty="0"/>
              <a:t>Kari Witsø</a:t>
            </a:r>
          </a:p>
          <a:p>
            <a:r>
              <a:rPr lang="nb-NO" dirty="0"/>
              <a:t>Seniorkonsulent</a:t>
            </a:r>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D1048-8886-46BF-A296-73A18C099621}" type="slidenum">
              <a:rPr lang="nb-NO" smtClean="0"/>
              <a:t>‹#›</a:t>
            </a:fld>
            <a:endParaRPr lang="nb-NO"/>
          </a:p>
        </p:txBody>
      </p:sp>
    </p:spTree>
    <p:extLst>
      <p:ext uri="{BB962C8B-B14F-4D97-AF65-F5344CB8AC3E}">
        <p14:creationId xmlns:p14="http://schemas.microsoft.com/office/powerpoint/2010/main" val="10127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Arbeidsmiljøsenteret ble stiftet i 1936 som et resultat av den første hovedavtalen av 1935. En så den gang at partene måtte se på mer enn bare arbeidsbetingelser. En måtte også se på arbeidsmiljøet for ansatte. Den gang var lungetæring, tuberkulose og arbeidsulykker et stort problem</a:t>
            </a:r>
          </a:p>
          <a:p>
            <a:r>
              <a:rPr lang="nb-NO" dirty="0"/>
              <a:t>Arbeidsmiljøsenteret er partsnøytral den det «eies» av alle parter. </a:t>
            </a:r>
          </a:p>
          <a:p>
            <a:endParaRPr lang="nb-NO" dirty="0"/>
          </a:p>
          <a:p>
            <a:r>
              <a:rPr lang="nb-NO" dirty="0"/>
              <a:t>Vi vet at HVO rollen kan være en ensom rolle som ikke er godt definert i arbeidsmiljøloven. For at HVO skal være en viktig og riktig ressurs for ansatte og organisasjonen, er </a:t>
            </a:r>
            <a:r>
              <a:rPr lang="nb-NO" dirty="0" err="1"/>
              <a:t>komeptansepåfyll</a:t>
            </a:r>
            <a:r>
              <a:rPr lang="nb-NO" dirty="0"/>
              <a:t> viktig. </a:t>
            </a:r>
          </a:p>
        </p:txBody>
      </p:sp>
      <p:sp>
        <p:nvSpPr>
          <p:cNvPr id="4" name="Plassholder for lysbildenummer 3"/>
          <p:cNvSpPr>
            <a:spLocks noGrp="1"/>
          </p:cNvSpPr>
          <p:nvPr>
            <p:ph type="sldNum" sz="quarter" idx="5"/>
          </p:nvPr>
        </p:nvSpPr>
        <p:spPr/>
        <p:txBody>
          <a:bodyPr/>
          <a:lstStyle/>
          <a:p>
            <a:fld id="{54FD1048-8886-46BF-A296-73A18C099621}" type="slidenum">
              <a:rPr lang="nb-NO" smtClean="0"/>
              <a:t>1</a:t>
            </a:fld>
            <a:endParaRPr lang="nb-NO"/>
          </a:p>
        </p:txBody>
      </p:sp>
    </p:spTree>
    <p:extLst>
      <p:ext uri="{BB962C8B-B14F-4D97-AF65-F5344CB8AC3E}">
        <p14:creationId xmlns:p14="http://schemas.microsoft.com/office/powerpoint/2010/main" val="367615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 til skolering har vi en egen HMS-butikk som mange av deres virksomheter allerede er kunde av. Her selger vi alt fra</a:t>
            </a:r>
          </a:p>
          <a:p>
            <a:pPr marL="171450" indent="-171450">
              <a:buFont typeface="Arial" panose="020B0604020202020204" pitchFamily="34" charset="0"/>
              <a:buChar char="•"/>
            </a:pPr>
            <a:r>
              <a:rPr lang="nb-NO" dirty="0"/>
              <a:t>Skilting og merking</a:t>
            </a:r>
          </a:p>
          <a:p>
            <a:pPr marL="171450" indent="-171450">
              <a:buFont typeface="Arial" panose="020B0604020202020204" pitchFamily="34" charset="0"/>
              <a:buChar char="•"/>
            </a:pPr>
            <a:r>
              <a:rPr lang="nb-NO" dirty="0"/>
              <a:t>Sperreutstyr og oljeopprydningssett</a:t>
            </a:r>
          </a:p>
          <a:p>
            <a:pPr marL="171450" indent="-171450">
              <a:buFont typeface="Arial" panose="020B0604020202020204" pitchFamily="34" charset="0"/>
              <a:buChar char="•"/>
            </a:pPr>
            <a:r>
              <a:rPr lang="nb-NO" dirty="0"/>
              <a:t>Førstehjelpsutstyr</a:t>
            </a:r>
          </a:p>
          <a:p>
            <a:pPr marL="171450" indent="-171450">
              <a:buFont typeface="Arial" panose="020B0604020202020204" pitchFamily="34" charset="0"/>
              <a:buChar char="•"/>
            </a:pPr>
            <a:r>
              <a:rPr lang="nb-NO" dirty="0"/>
              <a:t>Brannutstyr</a:t>
            </a:r>
          </a:p>
          <a:p>
            <a:pPr marL="171450" indent="-171450">
              <a:buFont typeface="Arial" panose="020B0604020202020204" pitchFamily="34" charset="0"/>
              <a:buChar char="•"/>
            </a:pPr>
            <a:r>
              <a:rPr lang="nb-NO" dirty="0"/>
              <a:t>Verneutstyr</a:t>
            </a:r>
          </a:p>
          <a:p>
            <a:pPr marL="171450" indent="-171450">
              <a:buFont typeface="Arial" panose="020B0604020202020204" pitchFamily="34" charset="0"/>
              <a:buChar char="•"/>
            </a:pPr>
            <a:r>
              <a:rPr lang="nb-NO" dirty="0"/>
              <a:t>lovverk og litteratur</a:t>
            </a:r>
          </a:p>
          <a:p>
            <a:pPr marL="0" indent="0">
              <a:buFont typeface="Arial" panose="020B0604020202020204" pitchFamily="34" charset="0"/>
              <a:buNone/>
            </a:pPr>
            <a:r>
              <a:rPr lang="nb-NO" dirty="0"/>
              <a:t>Besøk oss på www.arbeidsmiljo.no</a:t>
            </a:r>
          </a:p>
        </p:txBody>
      </p:sp>
      <p:sp>
        <p:nvSpPr>
          <p:cNvPr id="4" name="Plassholder for lysbildenummer 3"/>
          <p:cNvSpPr>
            <a:spLocks noGrp="1"/>
          </p:cNvSpPr>
          <p:nvPr>
            <p:ph type="sldNum" sz="quarter" idx="5"/>
          </p:nvPr>
        </p:nvSpPr>
        <p:spPr/>
        <p:txBody>
          <a:bodyPr/>
          <a:lstStyle/>
          <a:p>
            <a:fld id="{54FD1048-8886-46BF-A296-73A18C099621}" type="slidenum">
              <a:rPr lang="nb-NO" smtClean="0"/>
              <a:t>2</a:t>
            </a:fld>
            <a:endParaRPr lang="nb-NO"/>
          </a:p>
        </p:txBody>
      </p:sp>
    </p:spTree>
    <p:extLst>
      <p:ext uri="{BB962C8B-B14F-4D97-AF65-F5344CB8AC3E}">
        <p14:creationId xmlns:p14="http://schemas.microsoft.com/office/powerpoint/2010/main" val="27920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56663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73107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51598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51288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9093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21808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395536"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395536" y="1916832"/>
            <a:ext cx="4040188" cy="4392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579343"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572000" y="1916832"/>
            <a:ext cx="4041775" cy="4392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284876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7580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92566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410509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69577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11760" y="-13672"/>
            <a:ext cx="673224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26876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www.arbeidsmiljo.no </a:t>
            </a:r>
          </a:p>
        </p:txBody>
      </p:sp>
    </p:spTree>
    <p:extLst>
      <p:ext uri="{BB962C8B-B14F-4D97-AF65-F5344CB8AC3E}">
        <p14:creationId xmlns:p14="http://schemas.microsoft.com/office/powerpoint/2010/main" val="2010287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3600" kern="1200">
          <a:solidFill>
            <a:srgbClr val="6666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99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990000"/>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rgbClr val="990000"/>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rgbClr val="99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99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84B01107-CB71-4B65-994D-69A813EFEF9D}"/>
              </a:ext>
            </a:extLst>
          </p:cNvPr>
          <p:cNvPicPr>
            <a:picLocks noChangeAspect="1"/>
          </p:cNvPicPr>
          <p:nvPr/>
        </p:nvPicPr>
        <p:blipFill>
          <a:blip r:embed="rId3"/>
          <a:stretch>
            <a:fillRect/>
          </a:stretch>
        </p:blipFill>
        <p:spPr>
          <a:xfrm>
            <a:off x="930622" y="4846471"/>
            <a:ext cx="2962275" cy="1543050"/>
          </a:xfrm>
          <a:prstGeom prst="rect">
            <a:avLst/>
          </a:prstGeom>
        </p:spPr>
      </p:pic>
      <p:sp>
        <p:nvSpPr>
          <p:cNvPr id="3" name="Tittel 2">
            <a:extLst>
              <a:ext uri="{FF2B5EF4-FFF2-40B4-BE49-F238E27FC236}">
                <a16:creationId xmlns:a16="http://schemas.microsoft.com/office/drawing/2014/main" id="{10006B85-7C37-49CD-BC8C-9573C8042990}"/>
              </a:ext>
            </a:extLst>
          </p:cNvPr>
          <p:cNvSpPr>
            <a:spLocks noGrp="1"/>
          </p:cNvSpPr>
          <p:nvPr>
            <p:ph type="title"/>
          </p:nvPr>
        </p:nvSpPr>
        <p:spPr/>
        <p:txBody>
          <a:bodyPr/>
          <a:lstStyle/>
          <a:p>
            <a:r>
              <a:rPr lang="nb-NO" dirty="0"/>
              <a:t>En ideell organisasjon</a:t>
            </a:r>
          </a:p>
        </p:txBody>
      </p:sp>
      <p:sp>
        <p:nvSpPr>
          <p:cNvPr id="4" name="Plassholder for innhold 3">
            <a:extLst>
              <a:ext uri="{FF2B5EF4-FFF2-40B4-BE49-F238E27FC236}">
                <a16:creationId xmlns:a16="http://schemas.microsoft.com/office/drawing/2014/main" id="{C8D08B74-8D35-428D-AD98-C9E52396A1D3}"/>
              </a:ext>
            </a:extLst>
          </p:cNvPr>
          <p:cNvSpPr>
            <a:spLocks noGrp="1"/>
          </p:cNvSpPr>
          <p:nvPr>
            <p:ph sz="half" idx="1"/>
          </p:nvPr>
        </p:nvSpPr>
        <p:spPr>
          <a:xfrm>
            <a:off x="457200" y="1268760"/>
            <a:ext cx="4762872" cy="4857403"/>
          </a:xfrm>
        </p:spPr>
        <p:txBody>
          <a:bodyPr>
            <a:normAutofit fontScale="92500" lnSpcReduction="20000"/>
          </a:bodyPr>
          <a:lstStyle/>
          <a:p>
            <a:r>
              <a:rPr lang="nb-NO" dirty="0"/>
              <a:t>Eid av parter i arbeidslivet samt små og store private bedrifter og offentlige virksomheter. </a:t>
            </a:r>
          </a:p>
          <a:p>
            <a:r>
              <a:rPr lang="nb-NO" dirty="0"/>
              <a:t>Opplæring og veiledning av ledere, verneombud, hovedverneombud og tillitsvalgte i arbeidsmiljøarbeid</a:t>
            </a:r>
          </a:p>
          <a:p>
            <a:r>
              <a:rPr lang="nb-NO" dirty="0"/>
              <a:t>Vi har kursene HVO rolle og oppgaver og et eget kurs for HVO i petroleumsindustrien</a:t>
            </a:r>
          </a:p>
          <a:p>
            <a:r>
              <a:rPr lang="nb-NO" dirty="0"/>
              <a:t>Vi håper å se dere alle på arbeidsmiljøkongressen 26-27 april 2022 i Bergen</a:t>
            </a:r>
          </a:p>
          <a:p>
            <a:endParaRPr lang="nb-NO" dirty="0"/>
          </a:p>
          <a:p>
            <a:endParaRPr lang="nb-NO" dirty="0"/>
          </a:p>
        </p:txBody>
      </p:sp>
      <p:pic>
        <p:nvPicPr>
          <p:cNvPr id="10" name="Plassholder for innhold 9">
            <a:extLst>
              <a:ext uri="{FF2B5EF4-FFF2-40B4-BE49-F238E27FC236}">
                <a16:creationId xmlns:a16="http://schemas.microsoft.com/office/drawing/2014/main" id="{022EC987-AB79-41E9-8AB8-22957654F350}"/>
              </a:ext>
            </a:extLst>
          </p:cNvPr>
          <p:cNvPicPr>
            <a:picLocks noGrp="1" noChangeAspect="1"/>
          </p:cNvPicPr>
          <p:nvPr>
            <p:ph sz="half" idx="2"/>
          </p:nvPr>
        </p:nvPicPr>
        <p:blipFill>
          <a:blip r:embed="rId4"/>
          <a:stretch>
            <a:fillRect/>
          </a:stretch>
        </p:blipFill>
        <p:spPr>
          <a:xfrm>
            <a:off x="7314050" y="2852071"/>
            <a:ext cx="1378495" cy="1570106"/>
          </a:xfrm>
          <a:prstGeom prst="rect">
            <a:avLst/>
          </a:prstGeom>
        </p:spPr>
      </p:pic>
      <p:sp>
        <p:nvSpPr>
          <p:cNvPr id="2" name="Plassholder for bunntekst 1">
            <a:extLst>
              <a:ext uri="{FF2B5EF4-FFF2-40B4-BE49-F238E27FC236}">
                <a16:creationId xmlns:a16="http://schemas.microsoft.com/office/drawing/2014/main" id="{0E5FAC6A-6F55-4F39-955D-457916CE3428}"/>
              </a:ext>
            </a:extLst>
          </p:cNvPr>
          <p:cNvSpPr>
            <a:spLocks noGrp="1"/>
          </p:cNvSpPr>
          <p:nvPr>
            <p:ph type="ftr" sz="quarter" idx="11"/>
          </p:nvPr>
        </p:nvSpPr>
        <p:spPr/>
        <p:txBody>
          <a:bodyPr/>
          <a:lstStyle/>
          <a:p>
            <a:r>
              <a:rPr lang="nb-NO"/>
              <a:t>www.arbeidsmiljo.no </a:t>
            </a:r>
          </a:p>
        </p:txBody>
      </p:sp>
      <p:pic>
        <p:nvPicPr>
          <p:cNvPr id="6" name="Bilde 5">
            <a:extLst>
              <a:ext uri="{FF2B5EF4-FFF2-40B4-BE49-F238E27FC236}">
                <a16:creationId xmlns:a16="http://schemas.microsoft.com/office/drawing/2014/main" id="{BF4AC2D6-1B6D-4310-841F-2244D9EBA55C}"/>
              </a:ext>
            </a:extLst>
          </p:cNvPr>
          <p:cNvPicPr>
            <a:picLocks noChangeAspect="1"/>
          </p:cNvPicPr>
          <p:nvPr/>
        </p:nvPicPr>
        <p:blipFill>
          <a:blip r:embed="rId5"/>
          <a:stretch>
            <a:fillRect/>
          </a:stretch>
        </p:blipFill>
        <p:spPr>
          <a:xfrm rot="20524551">
            <a:off x="5073998" y="1367987"/>
            <a:ext cx="3209925" cy="1428750"/>
          </a:xfrm>
          <a:prstGeom prst="rect">
            <a:avLst/>
          </a:prstGeom>
        </p:spPr>
      </p:pic>
      <p:pic>
        <p:nvPicPr>
          <p:cNvPr id="7" name="Bilde 6">
            <a:extLst>
              <a:ext uri="{FF2B5EF4-FFF2-40B4-BE49-F238E27FC236}">
                <a16:creationId xmlns:a16="http://schemas.microsoft.com/office/drawing/2014/main" id="{02050598-3B76-4332-87B0-1FB04EC49204}"/>
              </a:ext>
            </a:extLst>
          </p:cNvPr>
          <p:cNvPicPr>
            <a:picLocks noChangeAspect="1"/>
          </p:cNvPicPr>
          <p:nvPr/>
        </p:nvPicPr>
        <p:blipFill>
          <a:blip r:embed="rId6"/>
          <a:stretch>
            <a:fillRect/>
          </a:stretch>
        </p:blipFill>
        <p:spPr>
          <a:xfrm rot="910143">
            <a:off x="3152702" y="2965612"/>
            <a:ext cx="3409950" cy="1343025"/>
          </a:xfrm>
          <a:prstGeom prst="rect">
            <a:avLst/>
          </a:prstGeom>
        </p:spPr>
      </p:pic>
      <p:pic>
        <p:nvPicPr>
          <p:cNvPr id="8" name="Bilde 7">
            <a:extLst>
              <a:ext uri="{FF2B5EF4-FFF2-40B4-BE49-F238E27FC236}">
                <a16:creationId xmlns:a16="http://schemas.microsoft.com/office/drawing/2014/main" id="{E68D9E50-B743-4CA0-91F4-75103CB8291B}"/>
              </a:ext>
            </a:extLst>
          </p:cNvPr>
          <p:cNvPicPr>
            <a:picLocks noChangeAspect="1"/>
          </p:cNvPicPr>
          <p:nvPr/>
        </p:nvPicPr>
        <p:blipFill>
          <a:blip r:embed="rId7"/>
          <a:stretch>
            <a:fillRect/>
          </a:stretch>
        </p:blipFill>
        <p:spPr>
          <a:xfrm rot="19999341">
            <a:off x="707969" y="3240879"/>
            <a:ext cx="1314450" cy="1428750"/>
          </a:xfrm>
          <a:prstGeom prst="rect">
            <a:avLst/>
          </a:prstGeom>
        </p:spPr>
      </p:pic>
      <p:pic>
        <p:nvPicPr>
          <p:cNvPr id="11" name="Bilde 10">
            <a:extLst>
              <a:ext uri="{FF2B5EF4-FFF2-40B4-BE49-F238E27FC236}">
                <a16:creationId xmlns:a16="http://schemas.microsoft.com/office/drawing/2014/main" id="{F1ADBE1D-A739-4A3F-B342-106B2E5CFAC4}"/>
              </a:ext>
            </a:extLst>
          </p:cNvPr>
          <p:cNvPicPr>
            <a:picLocks noChangeAspect="1"/>
          </p:cNvPicPr>
          <p:nvPr/>
        </p:nvPicPr>
        <p:blipFill>
          <a:blip r:embed="rId8"/>
          <a:stretch>
            <a:fillRect/>
          </a:stretch>
        </p:blipFill>
        <p:spPr>
          <a:xfrm>
            <a:off x="4857677" y="4896230"/>
            <a:ext cx="3295650" cy="1171575"/>
          </a:xfrm>
          <a:prstGeom prst="rect">
            <a:avLst/>
          </a:prstGeom>
        </p:spPr>
      </p:pic>
      <p:pic>
        <p:nvPicPr>
          <p:cNvPr id="12" name="Bilde 11">
            <a:extLst>
              <a:ext uri="{FF2B5EF4-FFF2-40B4-BE49-F238E27FC236}">
                <a16:creationId xmlns:a16="http://schemas.microsoft.com/office/drawing/2014/main" id="{B2524204-50E4-4C50-B974-ECD944757446}"/>
              </a:ext>
            </a:extLst>
          </p:cNvPr>
          <p:cNvPicPr>
            <a:picLocks noChangeAspect="1"/>
          </p:cNvPicPr>
          <p:nvPr/>
        </p:nvPicPr>
        <p:blipFill rotWithShape="1">
          <a:blip r:embed="rId9"/>
          <a:srcRect l="15266" t="14933" r="13551" b="14907"/>
          <a:stretch/>
        </p:blipFill>
        <p:spPr>
          <a:xfrm rot="655888">
            <a:off x="5982650" y="1396234"/>
            <a:ext cx="2034044" cy="2138485"/>
          </a:xfrm>
          <a:prstGeom prst="rect">
            <a:avLst/>
          </a:prstGeom>
        </p:spPr>
      </p:pic>
      <p:pic>
        <p:nvPicPr>
          <p:cNvPr id="13" name="Bilde 12">
            <a:extLst>
              <a:ext uri="{FF2B5EF4-FFF2-40B4-BE49-F238E27FC236}">
                <a16:creationId xmlns:a16="http://schemas.microsoft.com/office/drawing/2014/main" id="{5A824E69-CB85-4BD6-827D-4C1AF5940919}"/>
              </a:ext>
            </a:extLst>
          </p:cNvPr>
          <p:cNvPicPr>
            <a:picLocks noChangeAspect="1"/>
          </p:cNvPicPr>
          <p:nvPr/>
        </p:nvPicPr>
        <p:blipFill>
          <a:blip r:embed="rId10"/>
          <a:stretch>
            <a:fillRect/>
          </a:stretch>
        </p:blipFill>
        <p:spPr>
          <a:xfrm>
            <a:off x="5717135" y="4188427"/>
            <a:ext cx="2590800" cy="1762125"/>
          </a:xfrm>
          <a:prstGeom prst="rect">
            <a:avLst/>
          </a:prstGeom>
        </p:spPr>
      </p:pic>
      <p:pic>
        <p:nvPicPr>
          <p:cNvPr id="14" name="Bilde 13">
            <a:extLst>
              <a:ext uri="{FF2B5EF4-FFF2-40B4-BE49-F238E27FC236}">
                <a16:creationId xmlns:a16="http://schemas.microsoft.com/office/drawing/2014/main" id="{73DF6765-3765-40D4-B45C-F1DEF8ADC9E4}"/>
              </a:ext>
            </a:extLst>
          </p:cNvPr>
          <p:cNvPicPr>
            <a:picLocks noChangeAspect="1"/>
          </p:cNvPicPr>
          <p:nvPr/>
        </p:nvPicPr>
        <p:blipFill>
          <a:blip r:embed="rId11"/>
          <a:stretch>
            <a:fillRect/>
          </a:stretch>
        </p:blipFill>
        <p:spPr>
          <a:xfrm>
            <a:off x="5227816" y="1049735"/>
            <a:ext cx="3569437" cy="5048709"/>
          </a:xfrm>
          <a:prstGeom prst="rect">
            <a:avLst/>
          </a:prstGeom>
        </p:spPr>
      </p:pic>
    </p:spTree>
    <p:extLst>
      <p:ext uri="{BB962C8B-B14F-4D97-AF65-F5344CB8AC3E}">
        <p14:creationId xmlns:p14="http://schemas.microsoft.com/office/powerpoint/2010/main" val="11137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par>
                          <p:cTn id="37" fill="hold">
                            <p:stCondLst>
                              <p:cond delay="4000"/>
                            </p:stCondLst>
                            <p:childTnLst>
                              <p:par>
                                <p:cTn id="38" presetID="3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8" presetID="31" presetClass="exit" presetSubtype="0" fill="hold" nodeType="withEffect">
                                  <p:stCondLst>
                                    <p:cond delay="0"/>
                                  </p:stCondLst>
                                  <p:childTnLst>
                                    <p:anim calcmode="lin" valueType="num">
                                      <p:cBhvr>
                                        <p:cTn id="59" dur="1000"/>
                                        <p:tgtEl>
                                          <p:spTgt spid="6"/>
                                        </p:tgtEl>
                                        <p:attrNameLst>
                                          <p:attrName>ppt_w</p:attrName>
                                        </p:attrNameLst>
                                      </p:cBhvr>
                                      <p:tavLst>
                                        <p:tav tm="0">
                                          <p:val>
                                            <p:strVal val="ppt_w"/>
                                          </p:val>
                                        </p:tav>
                                        <p:tav tm="100000">
                                          <p:val>
                                            <p:fltVal val="0"/>
                                          </p:val>
                                        </p:tav>
                                      </p:tavLst>
                                    </p:anim>
                                    <p:anim calcmode="lin" valueType="num">
                                      <p:cBhvr>
                                        <p:cTn id="60" dur="1000"/>
                                        <p:tgtEl>
                                          <p:spTgt spid="6"/>
                                        </p:tgtEl>
                                        <p:attrNameLst>
                                          <p:attrName>ppt_h</p:attrName>
                                        </p:attrNameLst>
                                      </p:cBhvr>
                                      <p:tavLst>
                                        <p:tav tm="0">
                                          <p:val>
                                            <p:strVal val="ppt_h"/>
                                          </p:val>
                                        </p:tav>
                                        <p:tav tm="100000">
                                          <p:val>
                                            <p:fltVal val="0"/>
                                          </p:val>
                                        </p:tav>
                                      </p:tavLst>
                                    </p:anim>
                                    <p:anim calcmode="lin" valueType="num">
                                      <p:cBhvr>
                                        <p:cTn id="61" dur="1000"/>
                                        <p:tgtEl>
                                          <p:spTgt spid="6"/>
                                        </p:tgtEl>
                                        <p:attrNameLst>
                                          <p:attrName>style.rotation</p:attrName>
                                        </p:attrNameLst>
                                      </p:cBhvr>
                                      <p:tavLst>
                                        <p:tav tm="0">
                                          <p:val>
                                            <p:fltVal val="0"/>
                                          </p:val>
                                        </p:tav>
                                        <p:tav tm="100000">
                                          <p:val>
                                            <p:fltVal val="90"/>
                                          </p:val>
                                        </p:tav>
                                      </p:tavLst>
                                    </p:anim>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par>
                                <p:cTn id="64" presetID="31" presetClass="exit" presetSubtype="0" fill="hold" nodeType="withEffect">
                                  <p:stCondLst>
                                    <p:cond delay="0"/>
                                  </p:stCondLst>
                                  <p:childTnLst>
                                    <p:anim calcmode="lin" valueType="num">
                                      <p:cBhvr>
                                        <p:cTn id="65" dur="1000"/>
                                        <p:tgtEl>
                                          <p:spTgt spid="10"/>
                                        </p:tgtEl>
                                        <p:attrNameLst>
                                          <p:attrName>ppt_w</p:attrName>
                                        </p:attrNameLst>
                                      </p:cBhvr>
                                      <p:tavLst>
                                        <p:tav tm="0">
                                          <p:val>
                                            <p:strVal val="ppt_w"/>
                                          </p:val>
                                        </p:tav>
                                        <p:tav tm="100000">
                                          <p:val>
                                            <p:fltVal val="0"/>
                                          </p:val>
                                        </p:tav>
                                      </p:tavLst>
                                    </p:anim>
                                    <p:anim calcmode="lin" valueType="num">
                                      <p:cBhvr>
                                        <p:cTn id="66" dur="1000"/>
                                        <p:tgtEl>
                                          <p:spTgt spid="10"/>
                                        </p:tgtEl>
                                        <p:attrNameLst>
                                          <p:attrName>ppt_h</p:attrName>
                                        </p:attrNameLst>
                                      </p:cBhvr>
                                      <p:tavLst>
                                        <p:tav tm="0">
                                          <p:val>
                                            <p:strVal val="ppt_h"/>
                                          </p:val>
                                        </p:tav>
                                        <p:tav tm="100000">
                                          <p:val>
                                            <p:fltVal val="0"/>
                                          </p:val>
                                        </p:tav>
                                      </p:tavLst>
                                    </p:anim>
                                    <p:anim calcmode="lin" valueType="num">
                                      <p:cBhvr>
                                        <p:cTn id="67" dur="1000"/>
                                        <p:tgtEl>
                                          <p:spTgt spid="10"/>
                                        </p:tgtEl>
                                        <p:attrNameLst>
                                          <p:attrName>style.rotation</p:attrName>
                                        </p:attrNameLst>
                                      </p:cBhvr>
                                      <p:tavLst>
                                        <p:tav tm="0">
                                          <p:val>
                                            <p:fltVal val="0"/>
                                          </p:val>
                                        </p:tav>
                                        <p:tav tm="100000">
                                          <p:val>
                                            <p:fltVal val="90"/>
                                          </p:val>
                                        </p:tav>
                                      </p:tavLst>
                                    </p:anim>
                                    <p:animEffect transition="out" filter="fade">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1000"/>
                                        <p:tgtEl>
                                          <p:spTgt spid="11"/>
                                        </p:tgtEl>
                                        <p:attrNameLst>
                                          <p:attrName>ppt_w</p:attrName>
                                        </p:attrNameLst>
                                      </p:cBhvr>
                                      <p:tavLst>
                                        <p:tav tm="0">
                                          <p:val>
                                            <p:strVal val="ppt_w"/>
                                          </p:val>
                                        </p:tav>
                                        <p:tav tm="100000">
                                          <p:val>
                                            <p:fltVal val="0"/>
                                          </p:val>
                                        </p:tav>
                                      </p:tavLst>
                                    </p:anim>
                                    <p:anim calcmode="lin" valueType="num">
                                      <p:cBhvr>
                                        <p:cTn id="72" dur="1000"/>
                                        <p:tgtEl>
                                          <p:spTgt spid="11"/>
                                        </p:tgtEl>
                                        <p:attrNameLst>
                                          <p:attrName>ppt_h</p:attrName>
                                        </p:attrNameLst>
                                      </p:cBhvr>
                                      <p:tavLst>
                                        <p:tav tm="0">
                                          <p:val>
                                            <p:strVal val="ppt_h"/>
                                          </p:val>
                                        </p:tav>
                                        <p:tav tm="100000">
                                          <p:val>
                                            <p:fltVal val="0"/>
                                          </p:val>
                                        </p:tav>
                                      </p:tavLst>
                                    </p:anim>
                                    <p:anim calcmode="lin" valueType="num">
                                      <p:cBhvr>
                                        <p:cTn id="73" dur="1000"/>
                                        <p:tgtEl>
                                          <p:spTgt spid="11"/>
                                        </p:tgtEl>
                                        <p:attrNameLst>
                                          <p:attrName>style.rotation</p:attrName>
                                        </p:attrNameLst>
                                      </p:cBhvr>
                                      <p:tavLst>
                                        <p:tav tm="0">
                                          <p:val>
                                            <p:fltVal val="0"/>
                                          </p:val>
                                        </p:tav>
                                        <p:tav tm="100000">
                                          <p:val>
                                            <p:fltVal val="90"/>
                                          </p:val>
                                        </p:tav>
                                      </p:tavLst>
                                    </p:anim>
                                    <p:animEffect transition="out" filter="fade">
                                      <p:cBhvr>
                                        <p:cTn id="74" dur="1000"/>
                                        <p:tgtEl>
                                          <p:spTgt spid="11"/>
                                        </p:tgtEl>
                                      </p:cBhvr>
                                    </p:animEffect>
                                    <p:set>
                                      <p:cBhvr>
                                        <p:cTn id="75" dur="1" fill="hold">
                                          <p:stCondLst>
                                            <p:cond delay="999"/>
                                          </p:stCondLst>
                                        </p:cTn>
                                        <p:tgtEl>
                                          <p:spTgt spid="11"/>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 calcmode="lin" valueType="num">
                                      <p:cBhvr>
                                        <p:cTn id="79" dur="1000"/>
                                        <p:tgtEl>
                                          <p:spTgt spid="7"/>
                                        </p:tgtEl>
                                        <p:attrNameLst>
                                          <p:attrName>style.rotation</p:attrName>
                                        </p:attrNameLst>
                                      </p:cBhvr>
                                      <p:tavLst>
                                        <p:tav tm="0">
                                          <p:val>
                                            <p:fltVal val="0"/>
                                          </p:val>
                                        </p:tav>
                                        <p:tav tm="100000">
                                          <p:val>
                                            <p:fltVal val="90"/>
                                          </p:val>
                                        </p:tav>
                                      </p:tavLst>
                                    </p:anim>
                                    <p:animEffect transition="out" filter="fade">
                                      <p:cBhvr>
                                        <p:cTn id="80" dur="1000"/>
                                        <p:tgtEl>
                                          <p:spTgt spid="7"/>
                                        </p:tgtEl>
                                      </p:cBhvr>
                                    </p:animEffect>
                                    <p:set>
                                      <p:cBhvr>
                                        <p:cTn id="81" dur="1" fill="hold">
                                          <p:stCondLst>
                                            <p:cond delay="999"/>
                                          </p:stCondLst>
                                        </p:cTn>
                                        <p:tgtEl>
                                          <p:spTgt spid="7"/>
                                        </p:tgtEl>
                                        <p:attrNameLst>
                                          <p:attrName>style.visibility</p:attrName>
                                        </p:attrNameLst>
                                      </p:cBhvr>
                                      <p:to>
                                        <p:strVal val="hidden"/>
                                      </p:to>
                                    </p:set>
                                  </p:childTnLst>
                                </p:cTn>
                              </p:par>
                              <p:par>
                                <p:cTn id="82" presetID="31" presetClass="exit" presetSubtype="0" fill="hold" nodeType="withEffect">
                                  <p:stCondLst>
                                    <p:cond delay="0"/>
                                  </p:stCondLst>
                                  <p:childTnLst>
                                    <p:anim calcmode="lin" valueType="num">
                                      <p:cBhvr>
                                        <p:cTn id="83" dur="1000"/>
                                        <p:tgtEl>
                                          <p:spTgt spid="9"/>
                                        </p:tgtEl>
                                        <p:attrNameLst>
                                          <p:attrName>ppt_w</p:attrName>
                                        </p:attrNameLst>
                                      </p:cBhvr>
                                      <p:tavLst>
                                        <p:tav tm="0">
                                          <p:val>
                                            <p:strVal val="ppt_w"/>
                                          </p:val>
                                        </p:tav>
                                        <p:tav tm="100000">
                                          <p:val>
                                            <p:fltVal val="0"/>
                                          </p:val>
                                        </p:tav>
                                      </p:tavLst>
                                    </p:anim>
                                    <p:anim calcmode="lin" valueType="num">
                                      <p:cBhvr>
                                        <p:cTn id="84" dur="1000"/>
                                        <p:tgtEl>
                                          <p:spTgt spid="9"/>
                                        </p:tgtEl>
                                        <p:attrNameLst>
                                          <p:attrName>ppt_h</p:attrName>
                                        </p:attrNameLst>
                                      </p:cBhvr>
                                      <p:tavLst>
                                        <p:tav tm="0">
                                          <p:val>
                                            <p:strVal val="ppt_h"/>
                                          </p:val>
                                        </p:tav>
                                        <p:tav tm="100000">
                                          <p:val>
                                            <p:fltVal val="0"/>
                                          </p:val>
                                        </p:tav>
                                      </p:tavLst>
                                    </p:anim>
                                    <p:anim calcmode="lin" valueType="num">
                                      <p:cBhvr>
                                        <p:cTn id="85" dur="1000"/>
                                        <p:tgtEl>
                                          <p:spTgt spid="9"/>
                                        </p:tgtEl>
                                        <p:attrNameLst>
                                          <p:attrName>style.rotation</p:attrName>
                                        </p:attrNameLst>
                                      </p:cBhvr>
                                      <p:tavLst>
                                        <p:tav tm="0">
                                          <p:val>
                                            <p:fltVal val="0"/>
                                          </p:val>
                                        </p:tav>
                                        <p:tav tm="100000">
                                          <p:val>
                                            <p:fltVal val="90"/>
                                          </p:val>
                                        </p:tav>
                                      </p:tavLst>
                                    </p:anim>
                                    <p:animEffect transition="out" filter="fade">
                                      <p:cBhvr>
                                        <p:cTn id="86" dur="1000"/>
                                        <p:tgtEl>
                                          <p:spTgt spid="9"/>
                                        </p:tgtEl>
                                      </p:cBhvr>
                                    </p:animEffect>
                                    <p:set>
                                      <p:cBhvr>
                                        <p:cTn id="87" dur="1" fill="hold">
                                          <p:stCondLst>
                                            <p:cond delay="999"/>
                                          </p:stCondLst>
                                        </p:cTn>
                                        <p:tgtEl>
                                          <p:spTgt spid="9"/>
                                        </p:tgtEl>
                                        <p:attrNameLst>
                                          <p:attrName>style.visibility</p:attrName>
                                        </p:attrNameLst>
                                      </p:cBhvr>
                                      <p:to>
                                        <p:strVal val="hidden"/>
                                      </p:to>
                                    </p:set>
                                  </p:childTnLst>
                                </p:cTn>
                              </p:par>
                              <p:par>
                                <p:cTn id="88" presetID="31" presetClass="exit" presetSubtype="0" fill="hold" nodeType="withEffect">
                                  <p:stCondLst>
                                    <p:cond delay="0"/>
                                  </p:stCondLst>
                                  <p:childTnLst>
                                    <p:anim calcmode="lin" valueType="num">
                                      <p:cBhvr>
                                        <p:cTn id="89" dur="1000"/>
                                        <p:tgtEl>
                                          <p:spTgt spid="8"/>
                                        </p:tgtEl>
                                        <p:attrNameLst>
                                          <p:attrName>ppt_w</p:attrName>
                                        </p:attrNameLst>
                                      </p:cBhvr>
                                      <p:tavLst>
                                        <p:tav tm="0">
                                          <p:val>
                                            <p:strVal val="ppt_w"/>
                                          </p:val>
                                        </p:tav>
                                        <p:tav tm="100000">
                                          <p:val>
                                            <p:fltVal val="0"/>
                                          </p:val>
                                        </p:tav>
                                      </p:tavLst>
                                    </p:anim>
                                    <p:anim calcmode="lin" valueType="num">
                                      <p:cBhvr>
                                        <p:cTn id="90" dur="1000"/>
                                        <p:tgtEl>
                                          <p:spTgt spid="8"/>
                                        </p:tgtEl>
                                        <p:attrNameLst>
                                          <p:attrName>ppt_h</p:attrName>
                                        </p:attrNameLst>
                                      </p:cBhvr>
                                      <p:tavLst>
                                        <p:tav tm="0">
                                          <p:val>
                                            <p:strVal val="ppt_h"/>
                                          </p:val>
                                        </p:tav>
                                        <p:tav tm="100000">
                                          <p:val>
                                            <p:fltVal val="0"/>
                                          </p:val>
                                        </p:tav>
                                      </p:tavLst>
                                    </p:anim>
                                    <p:anim calcmode="lin" valueType="num">
                                      <p:cBhvr>
                                        <p:cTn id="91" dur="1000"/>
                                        <p:tgtEl>
                                          <p:spTgt spid="8"/>
                                        </p:tgtEl>
                                        <p:attrNameLst>
                                          <p:attrName>style.rotation</p:attrName>
                                        </p:attrNameLst>
                                      </p:cBhvr>
                                      <p:tavLst>
                                        <p:tav tm="0">
                                          <p:val>
                                            <p:fltVal val="0"/>
                                          </p:val>
                                        </p:tav>
                                        <p:tav tm="100000">
                                          <p:val>
                                            <p:fltVal val="90"/>
                                          </p:val>
                                        </p:tav>
                                      </p:tavLst>
                                    </p:anim>
                                    <p:animEffect transition="out" filter="fade">
                                      <p:cBhvr>
                                        <p:cTn id="92" dur="1000"/>
                                        <p:tgtEl>
                                          <p:spTgt spid="8"/>
                                        </p:tgtEl>
                                      </p:cBhvr>
                                    </p:animEffect>
                                    <p:set>
                                      <p:cBhvr>
                                        <p:cTn id="93" dur="1" fill="hold">
                                          <p:stCondLst>
                                            <p:cond delay="999"/>
                                          </p:stCondLst>
                                        </p:cTn>
                                        <p:tgtEl>
                                          <p:spTgt spid="8"/>
                                        </p:tgtEl>
                                        <p:attrNameLst>
                                          <p:attrName>style.visibility</p:attrName>
                                        </p:attrNameLst>
                                      </p:cBhvr>
                                      <p:to>
                                        <p:strVal val="hidden"/>
                                      </p:to>
                                    </p:set>
                                  </p:childTnLst>
                                </p:cTn>
                              </p:par>
                              <p:par>
                                <p:cTn id="94" presetID="31"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1000" fill="hold"/>
                                        <p:tgtEl>
                                          <p:spTgt spid="12"/>
                                        </p:tgtEl>
                                        <p:attrNameLst>
                                          <p:attrName>ppt_w</p:attrName>
                                        </p:attrNameLst>
                                      </p:cBhvr>
                                      <p:tavLst>
                                        <p:tav tm="0">
                                          <p:val>
                                            <p:fltVal val="0"/>
                                          </p:val>
                                        </p:tav>
                                        <p:tav tm="100000">
                                          <p:val>
                                            <p:strVal val="#ppt_w"/>
                                          </p:val>
                                        </p:tav>
                                      </p:tavLst>
                                    </p:anim>
                                    <p:anim calcmode="lin" valueType="num">
                                      <p:cBhvr>
                                        <p:cTn id="97" dur="1000" fill="hold"/>
                                        <p:tgtEl>
                                          <p:spTgt spid="12"/>
                                        </p:tgtEl>
                                        <p:attrNameLst>
                                          <p:attrName>ppt_h</p:attrName>
                                        </p:attrNameLst>
                                      </p:cBhvr>
                                      <p:tavLst>
                                        <p:tav tm="0">
                                          <p:val>
                                            <p:fltVal val="0"/>
                                          </p:val>
                                        </p:tav>
                                        <p:tav tm="100000">
                                          <p:val>
                                            <p:strVal val="#ppt_h"/>
                                          </p:val>
                                        </p:tav>
                                      </p:tavLst>
                                    </p:anim>
                                    <p:anim calcmode="lin" valueType="num">
                                      <p:cBhvr>
                                        <p:cTn id="98" dur="1000" fill="hold"/>
                                        <p:tgtEl>
                                          <p:spTgt spid="12"/>
                                        </p:tgtEl>
                                        <p:attrNameLst>
                                          <p:attrName>style.rotation</p:attrName>
                                        </p:attrNameLst>
                                      </p:cBhvr>
                                      <p:tavLst>
                                        <p:tav tm="0">
                                          <p:val>
                                            <p:fltVal val="90"/>
                                          </p:val>
                                        </p:tav>
                                        <p:tav tm="100000">
                                          <p:val>
                                            <p:fltVal val="0"/>
                                          </p:val>
                                        </p:tav>
                                      </p:tavLst>
                                    </p:anim>
                                    <p:animEffect transition="in" filter="fade">
                                      <p:cBhvr>
                                        <p:cTn id="99" dur="1000"/>
                                        <p:tgtEl>
                                          <p:spTgt spid="1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
                                            <p:txEl>
                                              <p:pRg st="2" end="2"/>
                                            </p:txEl>
                                          </p:spTgt>
                                        </p:tgtEl>
                                        <p:attrNameLst>
                                          <p:attrName>style.visibility</p:attrName>
                                        </p:attrNameLst>
                                      </p:cBhvr>
                                      <p:to>
                                        <p:strVal val="visible"/>
                                      </p:to>
                                    </p:set>
                                    <p:animEffect transition="in" filter="fade">
                                      <p:cBhvr>
                                        <p:cTn id="104" dur="1000"/>
                                        <p:tgtEl>
                                          <p:spTgt spid="4">
                                            <p:txEl>
                                              <p:pRg st="2" end="2"/>
                                            </p:txEl>
                                          </p:spTgt>
                                        </p:tgtEl>
                                      </p:cBhvr>
                                    </p:animEffect>
                                    <p:anim calcmode="lin" valueType="num">
                                      <p:cBhvr>
                                        <p:cTn id="10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7" presetID="31" presetClass="entr" presetSubtype="0" fill="hold" nodeType="with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1000" fill="hold"/>
                                        <p:tgtEl>
                                          <p:spTgt spid="13"/>
                                        </p:tgtEl>
                                        <p:attrNameLst>
                                          <p:attrName>ppt_w</p:attrName>
                                        </p:attrNameLst>
                                      </p:cBhvr>
                                      <p:tavLst>
                                        <p:tav tm="0">
                                          <p:val>
                                            <p:fltVal val="0"/>
                                          </p:val>
                                        </p:tav>
                                        <p:tav tm="100000">
                                          <p:val>
                                            <p:strVal val="#ppt_w"/>
                                          </p:val>
                                        </p:tav>
                                      </p:tavLst>
                                    </p:anim>
                                    <p:anim calcmode="lin" valueType="num">
                                      <p:cBhvr>
                                        <p:cTn id="110" dur="1000" fill="hold"/>
                                        <p:tgtEl>
                                          <p:spTgt spid="13"/>
                                        </p:tgtEl>
                                        <p:attrNameLst>
                                          <p:attrName>ppt_h</p:attrName>
                                        </p:attrNameLst>
                                      </p:cBhvr>
                                      <p:tavLst>
                                        <p:tav tm="0">
                                          <p:val>
                                            <p:fltVal val="0"/>
                                          </p:val>
                                        </p:tav>
                                        <p:tav tm="100000">
                                          <p:val>
                                            <p:strVal val="#ppt_h"/>
                                          </p:val>
                                        </p:tav>
                                      </p:tavLst>
                                    </p:anim>
                                    <p:anim calcmode="lin" valueType="num">
                                      <p:cBhvr>
                                        <p:cTn id="111" dur="1000" fill="hold"/>
                                        <p:tgtEl>
                                          <p:spTgt spid="13"/>
                                        </p:tgtEl>
                                        <p:attrNameLst>
                                          <p:attrName>style.rotation</p:attrName>
                                        </p:attrNameLst>
                                      </p:cBhvr>
                                      <p:tavLst>
                                        <p:tav tm="0">
                                          <p:val>
                                            <p:fltVal val="90"/>
                                          </p:val>
                                        </p:tav>
                                        <p:tav tm="100000">
                                          <p:val>
                                            <p:fltVal val="0"/>
                                          </p:val>
                                        </p:tav>
                                      </p:tavLst>
                                    </p:anim>
                                    <p:animEffect transition="in" filter="fade">
                                      <p:cBhvr>
                                        <p:cTn id="112" dur="10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4">
                                            <p:txEl>
                                              <p:pRg st="3" end="3"/>
                                            </p:txEl>
                                          </p:spTgt>
                                        </p:tgtEl>
                                        <p:attrNameLst>
                                          <p:attrName>style.visibility</p:attrName>
                                        </p:attrNameLst>
                                      </p:cBhvr>
                                      <p:to>
                                        <p:strVal val="visible"/>
                                      </p:to>
                                    </p:set>
                                    <p:animEffect transition="in" filter="fade">
                                      <p:cBhvr>
                                        <p:cTn id="117" dur="1000"/>
                                        <p:tgtEl>
                                          <p:spTgt spid="4">
                                            <p:txEl>
                                              <p:pRg st="3" end="3"/>
                                            </p:txEl>
                                          </p:spTgt>
                                        </p:tgtEl>
                                      </p:cBhvr>
                                    </p:animEffect>
                                    <p:anim calcmode="lin" valueType="num">
                                      <p:cBhvr>
                                        <p:cTn id="1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1000"/>
                                        <p:tgtEl>
                                          <p:spTgt spid="14"/>
                                        </p:tgtEl>
                                      </p:cBhvr>
                                    </p:animEffect>
                                    <p:anim calcmode="lin" valueType="num">
                                      <p:cBhvr>
                                        <p:cTn id="123" dur="1000" fill="hold"/>
                                        <p:tgtEl>
                                          <p:spTgt spid="14"/>
                                        </p:tgtEl>
                                        <p:attrNameLst>
                                          <p:attrName>ppt_x</p:attrName>
                                        </p:attrNameLst>
                                      </p:cBhvr>
                                      <p:tavLst>
                                        <p:tav tm="0">
                                          <p:val>
                                            <p:strVal val="#ppt_x"/>
                                          </p:val>
                                        </p:tav>
                                        <p:tav tm="100000">
                                          <p:val>
                                            <p:strVal val="#ppt_x"/>
                                          </p:val>
                                        </p:tav>
                                      </p:tavLst>
                                    </p:anim>
                                    <p:anim calcmode="lin" valueType="num">
                                      <p:cBhvr>
                                        <p:cTn id="124" dur="1000" fill="hold"/>
                                        <p:tgtEl>
                                          <p:spTgt spid="14"/>
                                        </p:tgtEl>
                                        <p:attrNameLst>
                                          <p:attrName>ppt_y</p:attrName>
                                        </p:attrNameLst>
                                      </p:cBhvr>
                                      <p:tavLst>
                                        <p:tav tm="0">
                                          <p:val>
                                            <p:strVal val="#ppt_y+.1"/>
                                          </p:val>
                                        </p:tav>
                                        <p:tav tm="100000">
                                          <p:val>
                                            <p:strVal val="#ppt_y"/>
                                          </p:val>
                                        </p:tav>
                                      </p:tavLst>
                                    </p:anim>
                                  </p:childTnLst>
                                </p:cTn>
                              </p:par>
                              <p:par>
                                <p:cTn id="125" presetID="31" presetClass="exit" presetSubtype="0" fill="hold" nodeType="withEffect">
                                  <p:stCondLst>
                                    <p:cond delay="0"/>
                                  </p:stCondLst>
                                  <p:childTnLst>
                                    <p:anim calcmode="lin" valueType="num">
                                      <p:cBhvr>
                                        <p:cTn id="126" dur="1000"/>
                                        <p:tgtEl>
                                          <p:spTgt spid="12"/>
                                        </p:tgtEl>
                                        <p:attrNameLst>
                                          <p:attrName>ppt_w</p:attrName>
                                        </p:attrNameLst>
                                      </p:cBhvr>
                                      <p:tavLst>
                                        <p:tav tm="0">
                                          <p:val>
                                            <p:strVal val="ppt_w"/>
                                          </p:val>
                                        </p:tav>
                                        <p:tav tm="100000">
                                          <p:val>
                                            <p:fltVal val="0"/>
                                          </p:val>
                                        </p:tav>
                                      </p:tavLst>
                                    </p:anim>
                                    <p:anim calcmode="lin" valueType="num">
                                      <p:cBhvr>
                                        <p:cTn id="127" dur="1000"/>
                                        <p:tgtEl>
                                          <p:spTgt spid="12"/>
                                        </p:tgtEl>
                                        <p:attrNameLst>
                                          <p:attrName>ppt_h</p:attrName>
                                        </p:attrNameLst>
                                      </p:cBhvr>
                                      <p:tavLst>
                                        <p:tav tm="0">
                                          <p:val>
                                            <p:strVal val="ppt_h"/>
                                          </p:val>
                                        </p:tav>
                                        <p:tav tm="100000">
                                          <p:val>
                                            <p:fltVal val="0"/>
                                          </p:val>
                                        </p:tav>
                                      </p:tavLst>
                                    </p:anim>
                                    <p:anim calcmode="lin" valueType="num">
                                      <p:cBhvr>
                                        <p:cTn id="128" dur="1000"/>
                                        <p:tgtEl>
                                          <p:spTgt spid="12"/>
                                        </p:tgtEl>
                                        <p:attrNameLst>
                                          <p:attrName>style.rotation</p:attrName>
                                        </p:attrNameLst>
                                      </p:cBhvr>
                                      <p:tavLst>
                                        <p:tav tm="0">
                                          <p:val>
                                            <p:fltVal val="0"/>
                                          </p:val>
                                        </p:tav>
                                        <p:tav tm="100000">
                                          <p:val>
                                            <p:fltVal val="90"/>
                                          </p:val>
                                        </p:tav>
                                      </p:tavLst>
                                    </p:anim>
                                    <p:animEffect transition="out" filter="fade">
                                      <p:cBhvr>
                                        <p:cTn id="129" dur="1000"/>
                                        <p:tgtEl>
                                          <p:spTgt spid="12"/>
                                        </p:tgtEl>
                                      </p:cBhvr>
                                    </p:animEffect>
                                    <p:set>
                                      <p:cBhvr>
                                        <p:cTn id="130" dur="1" fill="hold">
                                          <p:stCondLst>
                                            <p:cond delay="999"/>
                                          </p:stCondLst>
                                        </p:cTn>
                                        <p:tgtEl>
                                          <p:spTgt spid="12"/>
                                        </p:tgtEl>
                                        <p:attrNameLst>
                                          <p:attrName>style.visibility</p:attrName>
                                        </p:attrNameLst>
                                      </p:cBhvr>
                                      <p:to>
                                        <p:strVal val="hidden"/>
                                      </p:to>
                                    </p:set>
                                  </p:childTnLst>
                                </p:cTn>
                              </p:par>
                              <p:par>
                                <p:cTn id="131" presetID="31" presetClass="exit" presetSubtype="0" fill="hold" nodeType="withEffect">
                                  <p:stCondLst>
                                    <p:cond delay="0"/>
                                  </p:stCondLst>
                                  <p:childTnLst>
                                    <p:anim calcmode="lin" valueType="num">
                                      <p:cBhvr>
                                        <p:cTn id="132" dur="1000"/>
                                        <p:tgtEl>
                                          <p:spTgt spid="13"/>
                                        </p:tgtEl>
                                        <p:attrNameLst>
                                          <p:attrName>ppt_w</p:attrName>
                                        </p:attrNameLst>
                                      </p:cBhvr>
                                      <p:tavLst>
                                        <p:tav tm="0">
                                          <p:val>
                                            <p:strVal val="ppt_w"/>
                                          </p:val>
                                        </p:tav>
                                        <p:tav tm="100000">
                                          <p:val>
                                            <p:fltVal val="0"/>
                                          </p:val>
                                        </p:tav>
                                      </p:tavLst>
                                    </p:anim>
                                    <p:anim calcmode="lin" valueType="num">
                                      <p:cBhvr>
                                        <p:cTn id="133" dur="1000"/>
                                        <p:tgtEl>
                                          <p:spTgt spid="13"/>
                                        </p:tgtEl>
                                        <p:attrNameLst>
                                          <p:attrName>ppt_h</p:attrName>
                                        </p:attrNameLst>
                                      </p:cBhvr>
                                      <p:tavLst>
                                        <p:tav tm="0">
                                          <p:val>
                                            <p:strVal val="ppt_h"/>
                                          </p:val>
                                        </p:tav>
                                        <p:tav tm="100000">
                                          <p:val>
                                            <p:fltVal val="0"/>
                                          </p:val>
                                        </p:tav>
                                      </p:tavLst>
                                    </p:anim>
                                    <p:anim calcmode="lin" valueType="num">
                                      <p:cBhvr>
                                        <p:cTn id="134" dur="1000"/>
                                        <p:tgtEl>
                                          <p:spTgt spid="13"/>
                                        </p:tgtEl>
                                        <p:attrNameLst>
                                          <p:attrName>style.rotation</p:attrName>
                                        </p:attrNameLst>
                                      </p:cBhvr>
                                      <p:tavLst>
                                        <p:tav tm="0">
                                          <p:val>
                                            <p:fltVal val="0"/>
                                          </p:val>
                                        </p:tav>
                                        <p:tav tm="100000">
                                          <p:val>
                                            <p:fltVal val="90"/>
                                          </p:val>
                                        </p:tav>
                                      </p:tavLst>
                                    </p:anim>
                                    <p:animEffect transition="out" filter="fade">
                                      <p:cBhvr>
                                        <p:cTn id="135" dur="1000"/>
                                        <p:tgtEl>
                                          <p:spTgt spid="13"/>
                                        </p:tgtEl>
                                      </p:cBhvr>
                                    </p:animEffect>
                                    <p:set>
                                      <p:cBhvr>
                                        <p:cTn id="136"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61310-499E-4E72-B912-38E457AB5FA2}"/>
              </a:ext>
            </a:extLst>
          </p:cNvPr>
          <p:cNvSpPr>
            <a:spLocks noGrp="1"/>
          </p:cNvSpPr>
          <p:nvPr>
            <p:ph type="title"/>
          </p:nvPr>
        </p:nvSpPr>
        <p:spPr/>
        <p:txBody>
          <a:bodyPr>
            <a:normAutofit/>
          </a:bodyPr>
          <a:lstStyle/>
          <a:p>
            <a:r>
              <a:rPr lang="nb-NO" dirty="0"/>
              <a:t>HMS-butikk</a:t>
            </a:r>
          </a:p>
        </p:txBody>
      </p:sp>
      <p:sp>
        <p:nvSpPr>
          <p:cNvPr id="5" name="Plassholder for bunntekst 4">
            <a:extLst>
              <a:ext uri="{FF2B5EF4-FFF2-40B4-BE49-F238E27FC236}">
                <a16:creationId xmlns:a16="http://schemas.microsoft.com/office/drawing/2014/main" id="{F691A076-BCE2-49D7-8B2C-EAD955079C83}"/>
              </a:ext>
            </a:extLst>
          </p:cNvPr>
          <p:cNvSpPr>
            <a:spLocks noGrp="1"/>
          </p:cNvSpPr>
          <p:nvPr>
            <p:ph type="ftr" sz="quarter" idx="11"/>
          </p:nvPr>
        </p:nvSpPr>
        <p:spPr/>
        <p:txBody>
          <a:bodyPr/>
          <a:lstStyle/>
          <a:p>
            <a:r>
              <a:rPr lang="nb-NO"/>
              <a:t>www.arbeidsmiljo.no </a:t>
            </a:r>
          </a:p>
        </p:txBody>
      </p:sp>
      <p:pic>
        <p:nvPicPr>
          <p:cNvPr id="6" name="Bilde 5">
            <a:extLst>
              <a:ext uri="{FF2B5EF4-FFF2-40B4-BE49-F238E27FC236}">
                <a16:creationId xmlns:a16="http://schemas.microsoft.com/office/drawing/2014/main" id="{A88E7F27-0A44-44AF-852C-1052F2E61951}"/>
              </a:ext>
            </a:extLst>
          </p:cNvPr>
          <p:cNvPicPr>
            <a:picLocks noChangeAspect="1"/>
          </p:cNvPicPr>
          <p:nvPr/>
        </p:nvPicPr>
        <p:blipFill>
          <a:blip r:embed="rId3"/>
          <a:stretch>
            <a:fillRect/>
          </a:stretch>
        </p:blipFill>
        <p:spPr>
          <a:xfrm rot="20724638">
            <a:off x="661340" y="643404"/>
            <a:ext cx="2857500" cy="3048000"/>
          </a:xfrm>
          <a:prstGeom prst="rect">
            <a:avLst/>
          </a:prstGeom>
        </p:spPr>
      </p:pic>
      <p:pic>
        <p:nvPicPr>
          <p:cNvPr id="7" name="Bilde 6">
            <a:extLst>
              <a:ext uri="{FF2B5EF4-FFF2-40B4-BE49-F238E27FC236}">
                <a16:creationId xmlns:a16="http://schemas.microsoft.com/office/drawing/2014/main" id="{338AA6F3-3036-448B-8088-13E1036AA5EB}"/>
              </a:ext>
            </a:extLst>
          </p:cNvPr>
          <p:cNvPicPr>
            <a:picLocks noChangeAspect="1"/>
          </p:cNvPicPr>
          <p:nvPr/>
        </p:nvPicPr>
        <p:blipFill>
          <a:blip r:embed="rId4"/>
          <a:stretch>
            <a:fillRect/>
          </a:stretch>
        </p:blipFill>
        <p:spPr>
          <a:xfrm rot="650327">
            <a:off x="1952773" y="799311"/>
            <a:ext cx="2857500" cy="3048000"/>
          </a:xfrm>
          <a:prstGeom prst="rect">
            <a:avLst/>
          </a:prstGeom>
        </p:spPr>
      </p:pic>
      <p:pic>
        <p:nvPicPr>
          <p:cNvPr id="8" name="Bilde 7">
            <a:extLst>
              <a:ext uri="{FF2B5EF4-FFF2-40B4-BE49-F238E27FC236}">
                <a16:creationId xmlns:a16="http://schemas.microsoft.com/office/drawing/2014/main" id="{DD1DFF44-5EC9-4028-9FC6-57627A20BC7F}"/>
              </a:ext>
            </a:extLst>
          </p:cNvPr>
          <p:cNvPicPr>
            <a:picLocks noChangeAspect="1"/>
          </p:cNvPicPr>
          <p:nvPr/>
        </p:nvPicPr>
        <p:blipFill>
          <a:blip r:embed="rId5"/>
          <a:stretch>
            <a:fillRect/>
          </a:stretch>
        </p:blipFill>
        <p:spPr>
          <a:xfrm rot="20663859">
            <a:off x="4591050" y="1284175"/>
            <a:ext cx="2857500" cy="3048000"/>
          </a:xfrm>
          <a:prstGeom prst="rect">
            <a:avLst/>
          </a:prstGeom>
        </p:spPr>
      </p:pic>
      <p:pic>
        <p:nvPicPr>
          <p:cNvPr id="9" name="Bilde 8">
            <a:extLst>
              <a:ext uri="{FF2B5EF4-FFF2-40B4-BE49-F238E27FC236}">
                <a16:creationId xmlns:a16="http://schemas.microsoft.com/office/drawing/2014/main" id="{0663138A-CD5D-425B-A56A-52F4E0CC4163}"/>
              </a:ext>
            </a:extLst>
          </p:cNvPr>
          <p:cNvPicPr>
            <a:picLocks noChangeAspect="1"/>
          </p:cNvPicPr>
          <p:nvPr/>
        </p:nvPicPr>
        <p:blipFill>
          <a:blip r:embed="rId6"/>
          <a:stretch>
            <a:fillRect/>
          </a:stretch>
        </p:blipFill>
        <p:spPr>
          <a:xfrm rot="610651">
            <a:off x="6759774" y="1184534"/>
            <a:ext cx="2857500" cy="3048000"/>
          </a:xfrm>
          <a:prstGeom prst="rect">
            <a:avLst/>
          </a:prstGeom>
        </p:spPr>
      </p:pic>
      <p:pic>
        <p:nvPicPr>
          <p:cNvPr id="10" name="Bilde 9">
            <a:extLst>
              <a:ext uri="{FF2B5EF4-FFF2-40B4-BE49-F238E27FC236}">
                <a16:creationId xmlns:a16="http://schemas.microsoft.com/office/drawing/2014/main" id="{82E6E382-1914-4588-9B9E-7A7491499C5B}"/>
              </a:ext>
            </a:extLst>
          </p:cNvPr>
          <p:cNvPicPr>
            <a:picLocks noChangeAspect="1"/>
          </p:cNvPicPr>
          <p:nvPr/>
        </p:nvPicPr>
        <p:blipFill>
          <a:blip r:embed="rId7"/>
          <a:stretch>
            <a:fillRect/>
          </a:stretch>
        </p:blipFill>
        <p:spPr>
          <a:xfrm rot="21148679">
            <a:off x="746768" y="2789967"/>
            <a:ext cx="2857500" cy="3048000"/>
          </a:xfrm>
          <a:prstGeom prst="rect">
            <a:avLst/>
          </a:prstGeom>
        </p:spPr>
      </p:pic>
      <p:pic>
        <p:nvPicPr>
          <p:cNvPr id="11" name="Bilde 10">
            <a:extLst>
              <a:ext uri="{FF2B5EF4-FFF2-40B4-BE49-F238E27FC236}">
                <a16:creationId xmlns:a16="http://schemas.microsoft.com/office/drawing/2014/main" id="{4698B6E6-D45E-4D9B-B768-E9C7B2B4A266}"/>
              </a:ext>
            </a:extLst>
          </p:cNvPr>
          <p:cNvPicPr>
            <a:picLocks noChangeAspect="1"/>
          </p:cNvPicPr>
          <p:nvPr/>
        </p:nvPicPr>
        <p:blipFill rotWithShape="1">
          <a:blip r:embed="rId8"/>
          <a:srcRect l="37688" t="8791" r="37501" b="11983"/>
          <a:stretch/>
        </p:blipFill>
        <p:spPr>
          <a:xfrm>
            <a:off x="3856652" y="1662683"/>
            <a:ext cx="1441600" cy="3395840"/>
          </a:xfrm>
          <a:prstGeom prst="rect">
            <a:avLst/>
          </a:prstGeom>
        </p:spPr>
      </p:pic>
      <p:pic>
        <p:nvPicPr>
          <p:cNvPr id="12" name="Bilde 11">
            <a:extLst>
              <a:ext uri="{FF2B5EF4-FFF2-40B4-BE49-F238E27FC236}">
                <a16:creationId xmlns:a16="http://schemas.microsoft.com/office/drawing/2014/main" id="{A670A073-E461-48D4-ABBF-FECA86E36DB1}"/>
              </a:ext>
            </a:extLst>
          </p:cNvPr>
          <p:cNvPicPr>
            <a:picLocks noChangeAspect="1"/>
          </p:cNvPicPr>
          <p:nvPr/>
        </p:nvPicPr>
        <p:blipFill rotWithShape="1">
          <a:blip r:embed="rId9"/>
          <a:srcRect l="20179" r="12724"/>
          <a:stretch/>
        </p:blipFill>
        <p:spPr>
          <a:xfrm rot="744031">
            <a:off x="2178043" y="3228956"/>
            <a:ext cx="1917292" cy="3048000"/>
          </a:xfrm>
          <a:prstGeom prst="rect">
            <a:avLst/>
          </a:prstGeom>
        </p:spPr>
      </p:pic>
      <p:pic>
        <p:nvPicPr>
          <p:cNvPr id="13" name="Bilde 12">
            <a:extLst>
              <a:ext uri="{FF2B5EF4-FFF2-40B4-BE49-F238E27FC236}">
                <a16:creationId xmlns:a16="http://schemas.microsoft.com/office/drawing/2014/main" id="{5DDC12D3-5231-4CC4-B660-3A08420FBB59}"/>
              </a:ext>
            </a:extLst>
          </p:cNvPr>
          <p:cNvPicPr>
            <a:picLocks noChangeAspect="1"/>
          </p:cNvPicPr>
          <p:nvPr/>
        </p:nvPicPr>
        <p:blipFill>
          <a:blip r:embed="rId10"/>
          <a:stretch>
            <a:fillRect/>
          </a:stretch>
        </p:blipFill>
        <p:spPr>
          <a:xfrm rot="20996745">
            <a:off x="4857332" y="3419133"/>
            <a:ext cx="2857500" cy="3048000"/>
          </a:xfrm>
          <a:prstGeom prst="rect">
            <a:avLst/>
          </a:prstGeom>
        </p:spPr>
      </p:pic>
      <p:pic>
        <p:nvPicPr>
          <p:cNvPr id="14" name="Bilde 13">
            <a:extLst>
              <a:ext uri="{FF2B5EF4-FFF2-40B4-BE49-F238E27FC236}">
                <a16:creationId xmlns:a16="http://schemas.microsoft.com/office/drawing/2014/main" id="{2FFA93E8-F989-4F02-A27C-D12E8CFBE49D}"/>
              </a:ext>
            </a:extLst>
          </p:cNvPr>
          <p:cNvPicPr>
            <a:picLocks noChangeAspect="1"/>
          </p:cNvPicPr>
          <p:nvPr/>
        </p:nvPicPr>
        <p:blipFill>
          <a:blip r:embed="rId11"/>
          <a:stretch>
            <a:fillRect/>
          </a:stretch>
        </p:blipFill>
        <p:spPr>
          <a:xfrm rot="1022000">
            <a:off x="6189939" y="4377944"/>
            <a:ext cx="2857500" cy="3048000"/>
          </a:xfrm>
          <a:prstGeom prst="rect">
            <a:avLst/>
          </a:prstGeom>
        </p:spPr>
      </p:pic>
      <p:pic>
        <p:nvPicPr>
          <p:cNvPr id="16" name="Bilde 15">
            <a:extLst>
              <a:ext uri="{FF2B5EF4-FFF2-40B4-BE49-F238E27FC236}">
                <a16:creationId xmlns:a16="http://schemas.microsoft.com/office/drawing/2014/main" id="{10832F2A-F00C-4E4C-BA83-4F133C529FCA}"/>
              </a:ext>
            </a:extLst>
          </p:cNvPr>
          <p:cNvPicPr>
            <a:picLocks noChangeAspect="1"/>
          </p:cNvPicPr>
          <p:nvPr/>
        </p:nvPicPr>
        <p:blipFill rotWithShape="1">
          <a:blip r:embed="rId12"/>
          <a:srcRect t="13031" b="11083"/>
          <a:stretch/>
        </p:blipFill>
        <p:spPr>
          <a:xfrm>
            <a:off x="41212" y="1319389"/>
            <a:ext cx="9144000" cy="3903184"/>
          </a:xfrm>
          <a:prstGeom prst="rect">
            <a:avLst/>
          </a:prstGeom>
        </p:spPr>
      </p:pic>
    </p:spTree>
    <p:extLst>
      <p:ext uri="{BB962C8B-B14F-4D97-AF65-F5344CB8AC3E}">
        <p14:creationId xmlns:p14="http://schemas.microsoft.com/office/powerpoint/2010/main" val="390288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31" presetClass="exit" presetSubtype="0" fill="hold" nodeType="withEffect">
                                  <p:stCondLst>
                                    <p:cond delay="0"/>
                                  </p:stCondLst>
                                  <p:childTnLst>
                                    <p:anim calcmode="lin" valueType="num">
                                      <p:cBhvr>
                                        <p:cTn id="75" dur="1000"/>
                                        <p:tgtEl>
                                          <p:spTgt spid="6"/>
                                        </p:tgtEl>
                                        <p:attrNameLst>
                                          <p:attrName>ppt_w</p:attrName>
                                        </p:attrNameLst>
                                      </p:cBhvr>
                                      <p:tavLst>
                                        <p:tav tm="0">
                                          <p:val>
                                            <p:strVal val="ppt_w"/>
                                          </p:val>
                                        </p:tav>
                                        <p:tav tm="100000">
                                          <p:val>
                                            <p:fltVal val="0"/>
                                          </p:val>
                                        </p:tav>
                                      </p:tavLst>
                                    </p:anim>
                                    <p:anim calcmode="lin" valueType="num">
                                      <p:cBhvr>
                                        <p:cTn id="76" dur="1000"/>
                                        <p:tgtEl>
                                          <p:spTgt spid="6"/>
                                        </p:tgtEl>
                                        <p:attrNameLst>
                                          <p:attrName>ppt_h</p:attrName>
                                        </p:attrNameLst>
                                      </p:cBhvr>
                                      <p:tavLst>
                                        <p:tav tm="0">
                                          <p:val>
                                            <p:strVal val="ppt_h"/>
                                          </p:val>
                                        </p:tav>
                                        <p:tav tm="100000">
                                          <p:val>
                                            <p:fltVal val="0"/>
                                          </p:val>
                                        </p:tav>
                                      </p:tavLst>
                                    </p:anim>
                                    <p:anim calcmode="lin" valueType="num">
                                      <p:cBhvr>
                                        <p:cTn id="77" dur="1000"/>
                                        <p:tgtEl>
                                          <p:spTgt spid="6"/>
                                        </p:tgtEl>
                                        <p:attrNameLst>
                                          <p:attrName>style.rotation</p:attrName>
                                        </p:attrNameLst>
                                      </p:cBhvr>
                                      <p:tavLst>
                                        <p:tav tm="0">
                                          <p:val>
                                            <p:fltVal val="0"/>
                                          </p:val>
                                        </p:tav>
                                        <p:tav tm="100000">
                                          <p:val>
                                            <p:fltVal val="90"/>
                                          </p:val>
                                        </p:tav>
                                      </p:tavLst>
                                    </p:anim>
                                    <p:animEffect transition="out" filter="fade">
                                      <p:cBhvr>
                                        <p:cTn id="78" dur="1000"/>
                                        <p:tgtEl>
                                          <p:spTgt spid="6"/>
                                        </p:tgtEl>
                                      </p:cBhvr>
                                    </p:animEffect>
                                    <p:set>
                                      <p:cBhvr>
                                        <p:cTn id="79" dur="1" fill="hold">
                                          <p:stCondLst>
                                            <p:cond delay="999"/>
                                          </p:stCondLst>
                                        </p:cTn>
                                        <p:tgtEl>
                                          <p:spTgt spid="6"/>
                                        </p:tgtEl>
                                        <p:attrNameLst>
                                          <p:attrName>style.visibility</p:attrName>
                                        </p:attrNameLst>
                                      </p:cBhvr>
                                      <p:to>
                                        <p:strVal val="hidden"/>
                                      </p:to>
                                    </p:set>
                                  </p:childTnLst>
                                </p:cTn>
                              </p:par>
                              <p:par>
                                <p:cTn id="80" presetID="31" presetClass="exit" presetSubtype="0" fill="hold" nodeType="withEffect">
                                  <p:stCondLst>
                                    <p:cond delay="0"/>
                                  </p:stCondLst>
                                  <p:childTnLst>
                                    <p:anim calcmode="lin" valueType="num">
                                      <p:cBhvr>
                                        <p:cTn id="81" dur="1000"/>
                                        <p:tgtEl>
                                          <p:spTgt spid="7"/>
                                        </p:tgtEl>
                                        <p:attrNameLst>
                                          <p:attrName>ppt_w</p:attrName>
                                        </p:attrNameLst>
                                      </p:cBhvr>
                                      <p:tavLst>
                                        <p:tav tm="0">
                                          <p:val>
                                            <p:strVal val="ppt_w"/>
                                          </p:val>
                                        </p:tav>
                                        <p:tav tm="100000">
                                          <p:val>
                                            <p:fltVal val="0"/>
                                          </p:val>
                                        </p:tav>
                                      </p:tavLst>
                                    </p:anim>
                                    <p:anim calcmode="lin" valueType="num">
                                      <p:cBhvr>
                                        <p:cTn id="82" dur="1000"/>
                                        <p:tgtEl>
                                          <p:spTgt spid="7"/>
                                        </p:tgtEl>
                                        <p:attrNameLst>
                                          <p:attrName>ppt_h</p:attrName>
                                        </p:attrNameLst>
                                      </p:cBhvr>
                                      <p:tavLst>
                                        <p:tav tm="0">
                                          <p:val>
                                            <p:strVal val="ppt_h"/>
                                          </p:val>
                                        </p:tav>
                                        <p:tav tm="100000">
                                          <p:val>
                                            <p:fltVal val="0"/>
                                          </p:val>
                                        </p:tav>
                                      </p:tavLst>
                                    </p:anim>
                                    <p:anim calcmode="lin" valueType="num">
                                      <p:cBhvr>
                                        <p:cTn id="83" dur="1000"/>
                                        <p:tgtEl>
                                          <p:spTgt spid="7"/>
                                        </p:tgtEl>
                                        <p:attrNameLst>
                                          <p:attrName>style.rotation</p:attrName>
                                        </p:attrNameLst>
                                      </p:cBhvr>
                                      <p:tavLst>
                                        <p:tav tm="0">
                                          <p:val>
                                            <p:fltVal val="0"/>
                                          </p:val>
                                        </p:tav>
                                        <p:tav tm="100000">
                                          <p:val>
                                            <p:fltVal val="90"/>
                                          </p:val>
                                        </p:tav>
                                      </p:tavLst>
                                    </p:anim>
                                    <p:animEffect transition="out" filter="fade">
                                      <p:cBhvr>
                                        <p:cTn id="84" dur="1000"/>
                                        <p:tgtEl>
                                          <p:spTgt spid="7"/>
                                        </p:tgtEl>
                                      </p:cBhvr>
                                    </p:animEffect>
                                    <p:set>
                                      <p:cBhvr>
                                        <p:cTn id="85" dur="1" fill="hold">
                                          <p:stCondLst>
                                            <p:cond delay="999"/>
                                          </p:stCondLst>
                                        </p:cTn>
                                        <p:tgtEl>
                                          <p:spTgt spid="7"/>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8"/>
                                        </p:tgtEl>
                                        <p:attrNameLst>
                                          <p:attrName>ppt_w</p:attrName>
                                        </p:attrNameLst>
                                      </p:cBhvr>
                                      <p:tavLst>
                                        <p:tav tm="0">
                                          <p:val>
                                            <p:strVal val="ppt_w"/>
                                          </p:val>
                                        </p:tav>
                                        <p:tav tm="100000">
                                          <p:val>
                                            <p:fltVal val="0"/>
                                          </p:val>
                                        </p:tav>
                                      </p:tavLst>
                                    </p:anim>
                                    <p:anim calcmode="lin" valueType="num">
                                      <p:cBhvr>
                                        <p:cTn id="88" dur="1000"/>
                                        <p:tgtEl>
                                          <p:spTgt spid="8"/>
                                        </p:tgtEl>
                                        <p:attrNameLst>
                                          <p:attrName>ppt_h</p:attrName>
                                        </p:attrNameLst>
                                      </p:cBhvr>
                                      <p:tavLst>
                                        <p:tav tm="0">
                                          <p:val>
                                            <p:strVal val="ppt_h"/>
                                          </p:val>
                                        </p:tav>
                                        <p:tav tm="100000">
                                          <p:val>
                                            <p:fltVal val="0"/>
                                          </p:val>
                                        </p:tav>
                                      </p:tavLst>
                                    </p:anim>
                                    <p:anim calcmode="lin" valueType="num">
                                      <p:cBhvr>
                                        <p:cTn id="89" dur="1000"/>
                                        <p:tgtEl>
                                          <p:spTgt spid="8"/>
                                        </p:tgtEl>
                                        <p:attrNameLst>
                                          <p:attrName>style.rotation</p:attrName>
                                        </p:attrNameLst>
                                      </p:cBhvr>
                                      <p:tavLst>
                                        <p:tav tm="0">
                                          <p:val>
                                            <p:fltVal val="0"/>
                                          </p:val>
                                        </p:tav>
                                        <p:tav tm="100000">
                                          <p:val>
                                            <p:fltVal val="90"/>
                                          </p:val>
                                        </p:tav>
                                      </p:tavLst>
                                    </p:anim>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9"/>
                                        </p:tgtEl>
                                        <p:attrNameLst>
                                          <p:attrName>ppt_w</p:attrName>
                                        </p:attrNameLst>
                                      </p:cBhvr>
                                      <p:tavLst>
                                        <p:tav tm="0">
                                          <p:val>
                                            <p:strVal val="ppt_w"/>
                                          </p:val>
                                        </p:tav>
                                        <p:tav tm="100000">
                                          <p:val>
                                            <p:fltVal val="0"/>
                                          </p:val>
                                        </p:tav>
                                      </p:tavLst>
                                    </p:anim>
                                    <p:anim calcmode="lin" valueType="num">
                                      <p:cBhvr>
                                        <p:cTn id="94" dur="1000"/>
                                        <p:tgtEl>
                                          <p:spTgt spid="9"/>
                                        </p:tgtEl>
                                        <p:attrNameLst>
                                          <p:attrName>ppt_h</p:attrName>
                                        </p:attrNameLst>
                                      </p:cBhvr>
                                      <p:tavLst>
                                        <p:tav tm="0">
                                          <p:val>
                                            <p:strVal val="ppt_h"/>
                                          </p:val>
                                        </p:tav>
                                        <p:tav tm="100000">
                                          <p:val>
                                            <p:fltVal val="0"/>
                                          </p:val>
                                        </p:tav>
                                      </p:tavLst>
                                    </p:anim>
                                    <p:anim calcmode="lin" valueType="num">
                                      <p:cBhvr>
                                        <p:cTn id="95" dur="1000"/>
                                        <p:tgtEl>
                                          <p:spTgt spid="9"/>
                                        </p:tgtEl>
                                        <p:attrNameLst>
                                          <p:attrName>style.rotation</p:attrName>
                                        </p:attrNameLst>
                                      </p:cBhvr>
                                      <p:tavLst>
                                        <p:tav tm="0">
                                          <p:val>
                                            <p:fltVal val="0"/>
                                          </p:val>
                                        </p:tav>
                                        <p:tav tm="100000">
                                          <p:val>
                                            <p:fltVal val="90"/>
                                          </p:val>
                                        </p:tav>
                                      </p:tavLst>
                                    </p:anim>
                                    <p:animEffect transition="out" filter="fade">
                                      <p:cBhvr>
                                        <p:cTn id="96" dur="1000"/>
                                        <p:tgtEl>
                                          <p:spTgt spid="9"/>
                                        </p:tgtEl>
                                      </p:cBhvr>
                                    </p:animEffect>
                                    <p:set>
                                      <p:cBhvr>
                                        <p:cTn id="97" dur="1" fill="hold">
                                          <p:stCondLst>
                                            <p:cond delay="999"/>
                                          </p:stCondLst>
                                        </p:cTn>
                                        <p:tgtEl>
                                          <p:spTgt spid="9"/>
                                        </p:tgtEl>
                                        <p:attrNameLst>
                                          <p:attrName>style.visibility</p:attrName>
                                        </p:attrNameLst>
                                      </p:cBhvr>
                                      <p:to>
                                        <p:strVal val="hidden"/>
                                      </p:to>
                                    </p:set>
                                  </p:childTnLst>
                                </p:cTn>
                              </p:par>
                              <p:par>
                                <p:cTn id="98" presetID="31" presetClass="exit" presetSubtype="0" fill="hold" nodeType="withEffect">
                                  <p:stCondLst>
                                    <p:cond delay="0"/>
                                  </p:stCondLst>
                                  <p:childTnLst>
                                    <p:anim calcmode="lin" valueType="num">
                                      <p:cBhvr>
                                        <p:cTn id="99" dur="1000"/>
                                        <p:tgtEl>
                                          <p:spTgt spid="11"/>
                                        </p:tgtEl>
                                        <p:attrNameLst>
                                          <p:attrName>ppt_w</p:attrName>
                                        </p:attrNameLst>
                                      </p:cBhvr>
                                      <p:tavLst>
                                        <p:tav tm="0">
                                          <p:val>
                                            <p:strVal val="ppt_w"/>
                                          </p:val>
                                        </p:tav>
                                        <p:tav tm="100000">
                                          <p:val>
                                            <p:fltVal val="0"/>
                                          </p:val>
                                        </p:tav>
                                      </p:tavLst>
                                    </p:anim>
                                    <p:anim calcmode="lin" valueType="num">
                                      <p:cBhvr>
                                        <p:cTn id="100" dur="1000"/>
                                        <p:tgtEl>
                                          <p:spTgt spid="11"/>
                                        </p:tgtEl>
                                        <p:attrNameLst>
                                          <p:attrName>ppt_h</p:attrName>
                                        </p:attrNameLst>
                                      </p:cBhvr>
                                      <p:tavLst>
                                        <p:tav tm="0">
                                          <p:val>
                                            <p:strVal val="ppt_h"/>
                                          </p:val>
                                        </p:tav>
                                        <p:tav tm="100000">
                                          <p:val>
                                            <p:fltVal val="0"/>
                                          </p:val>
                                        </p:tav>
                                      </p:tavLst>
                                    </p:anim>
                                    <p:anim calcmode="lin" valueType="num">
                                      <p:cBhvr>
                                        <p:cTn id="101" dur="1000"/>
                                        <p:tgtEl>
                                          <p:spTgt spid="11"/>
                                        </p:tgtEl>
                                        <p:attrNameLst>
                                          <p:attrName>style.rotation</p:attrName>
                                        </p:attrNameLst>
                                      </p:cBhvr>
                                      <p:tavLst>
                                        <p:tav tm="0">
                                          <p:val>
                                            <p:fltVal val="0"/>
                                          </p:val>
                                        </p:tav>
                                        <p:tav tm="100000">
                                          <p:val>
                                            <p:fltVal val="90"/>
                                          </p:val>
                                        </p:tav>
                                      </p:tavLst>
                                    </p:anim>
                                    <p:animEffect transition="out" filter="fade">
                                      <p:cBhvr>
                                        <p:cTn id="102" dur="1000"/>
                                        <p:tgtEl>
                                          <p:spTgt spid="11"/>
                                        </p:tgtEl>
                                      </p:cBhvr>
                                    </p:animEffect>
                                    <p:set>
                                      <p:cBhvr>
                                        <p:cTn id="103" dur="1" fill="hold">
                                          <p:stCondLst>
                                            <p:cond delay="999"/>
                                          </p:stCondLst>
                                        </p:cTn>
                                        <p:tgtEl>
                                          <p:spTgt spid="11"/>
                                        </p:tgtEl>
                                        <p:attrNameLst>
                                          <p:attrName>style.visibility</p:attrName>
                                        </p:attrNameLst>
                                      </p:cBhvr>
                                      <p:to>
                                        <p:strVal val="hidden"/>
                                      </p:to>
                                    </p:set>
                                  </p:childTnLst>
                                </p:cTn>
                              </p:par>
                              <p:par>
                                <p:cTn id="104" presetID="31" presetClass="exit" presetSubtype="0" fill="hold" nodeType="withEffect">
                                  <p:stCondLst>
                                    <p:cond delay="0"/>
                                  </p:stCondLst>
                                  <p:childTnLst>
                                    <p:anim calcmode="lin" valueType="num">
                                      <p:cBhvr>
                                        <p:cTn id="105" dur="1000"/>
                                        <p:tgtEl>
                                          <p:spTgt spid="13"/>
                                        </p:tgtEl>
                                        <p:attrNameLst>
                                          <p:attrName>ppt_w</p:attrName>
                                        </p:attrNameLst>
                                      </p:cBhvr>
                                      <p:tavLst>
                                        <p:tav tm="0">
                                          <p:val>
                                            <p:strVal val="ppt_w"/>
                                          </p:val>
                                        </p:tav>
                                        <p:tav tm="100000">
                                          <p:val>
                                            <p:fltVal val="0"/>
                                          </p:val>
                                        </p:tav>
                                      </p:tavLst>
                                    </p:anim>
                                    <p:anim calcmode="lin" valueType="num">
                                      <p:cBhvr>
                                        <p:cTn id="106" dur="1000"/>
                                        <p:tgtEl>
                                          <p:spTgt spid="13"/>
                                        </p:tgtEl>
                                        <p:attrNameLst>
                                          <p:attrName>ppt_h</p:attrName>
                                        </p:attrNameLst>
                                      </p:cBhvr>
                                      <p:tavLst>
                                        <p:tav tm="0">
                                          <p:val>
                                            <p:strVal val="ppt_h"/>
                                          </p:val>
                                        </p:tav>
                                        <p:tav tm="100000">
                                          <p:val>
                                            <p:fltVal val="0"/>
                                          </p:val>
                                        </p:tav>
                                      </p:tavLst>
                                    </p:anim>
                                    <p:anim calcmode="lin" valueType="num">
                                      <p:cBhvr>
                                        <p:cTn id="107" dur="1000"/>
                                        <p:tgtEl>
                                          <p:spTgt spid="13"/>
                                        </p:tgtEl>
                                        <p:attrNameLst>
                                          <p:attrName>style.rotation</p:attrName>
                                        </p:attrNameLst>
                                      </p:cBhvr>
                                      <p:tavLst>
                                        <p:tav tm="0">
                                          <p:val>
                                            <p:fltVal val="0"/>
                                          </p:val>
                                        </p:tav>
                                        <p:tav tm="100000">
                                          <p:val>
                                            <p:fltVal val="90"/>
                                          </p:val>
                                        </p:tav>
                                      </p:tavLst>
                                    </p:anim>
                                    <p:animEffect transition="out" filter="fade">
                                      <p:cBhvr>
                                        <p:cTn id="108" dur="1000"/>
                                        <p:tgtEl>
                                          <p:spTgt spid="13"/>
                                        </p:tgtEl>
                                      </p:cBhvr>
                                    </p:animEffect>
                                    <p:set>
                                      <p:cBhvr>
                                        <p:cTn id="109" dur="1" fill="hold">
                                          <p:stCondLst>
                                            <p:cond delay="999"/>
                                          </p:stCondLst>
                                        </p:cTn>
                                        <p:tgtEl>
                                          <p:spTgt spid="13"/>
                                        </p:tgtEl>
                                        <p:attrNameLst>
                                          <p:attrName>style.visibility</p:attrName>
                                        </p:attrNameLst>
                                      </p:cBhvr>
                                      <p:to>
                                        <p:strVal val="hidden"/>
                                      </p:to>
                                    </p:set>
                                  </p:childTnLst>
                                </p:cTn>
                              </p:par>
                              <p:par>
                                <p:cTn id="110" presetID="31" presetClass="exit" presetSubtype="0" fill="hold" nodeType="withEffect">
                                  <p:stCondLst>
                                    <p:cond delay="0"/>
                                  </p:stCondLst>
                                  <p:childTnLst>
                                    <p:anim calcmode="lin" valueType="num">
                                      <p:cBhvr>
                                        <p:cTn id="111" dur="1000"/>
                                        <p:tgtEl>
                                          <p:spTgt spid="14"/>
                                        </p:tgtEl>
                                        <p:attrNameLst>
                                          <p:attrName>ppt_w</p:attrName>
                                        </p:attrNameLst>
                                      </p:cBhvr>
                                      <p:tavLst>
                                        <p:tav tm="0">
                                          <p:val>
                                            <p:strVal val="ppt_w"/>
                                          </p:val>
                                        </p:tav>
                                        <p:tav tm="100000">
                                          <p:val>
                                            <p:fltVal val="0"/>
                                          </p:val>
                                        </p:tav>
                                      </p:tavLst>
                                    </p:anim>
                                    <p:anim calcmode="lin" valueType="num">
                                      <p:cBhvr>
                                        <p:cTn id="112" dur="1000"/>
                                        <p:tgtEl>
                                          <p:spTgt spid="14"/>
                                        </p:tgtEl>
                                        <p:attrNameLst>
                                          <p:attrName>ppt_h</p:attrName>
                                        </p:attrNameLst>
                                      </p:cBhvr>
                                      <p:tavLst>
                                        <p:tav tm="0">
                                          <p:val>
                                            <p:strVal val="ppt_h"/>
                                          </p:val>
                                        </p:tav>
                                        <p:tav tm="100000">
                                          <p:val>
                                            <p:fltVal val="0"/>
                                          </p:val>
                                        </p:tav>
                                      </p:tavLst>
                                    </p:anim>
                                    <p:anim calcmode="lin" valueType="num">
                                      <p:cBhvr>
                                        <p:cTn id="113" dur="1000"/>
                                        <p:tgtEl>
                                          <p:spTgt spid="14"/>
                                        </p:tgtEl>
                                        <p:attrNameLst>
                                          <p:attrName>style.rotation</p:attrName>
                                        </p:attrNameLst>
                                      </p:cBhvr>
                                      <p:tavLst>
                                        <p:tav tm="0">
                                          <p:val>
                                            <p:fltVal val="0"/>
                                          </p:val>
                                        </p:tav>
                                        <p:tav tm="100000">
                                          <p:val>
                                            <p:fltVal val="90"/>
                                          </p:val>
                                        </p:tav>
                                      </p:tavLst>
                                    </p:anim>
                                    <p:animEffect transition="out" filter="fade">
                                      <p:cBhvr>
                                        <p:cTn id="114" dur="1000"/>
                                        <p:tgtEl>
                                          <p:spTgt spid="14"/>
                                        </p:tgtEl>
                                      </p:cBhvr>
                                    </p:animEffect>
                                    <p:set>
                                      <p:cBhvr>
                                        <p:cTn id="115" dur="1" fill="hold">
                                          <p:stCondLst>
                                            <p:cond delay="999"/>
                                          </p:stCondLst>
                                        </p:cTn>
                                        <p:tgtEl>
                                          <p:spTgt spid="14"/>
                                        </p:tgtEl>
                                        <p:attrNameLst>
                                          <p:attrName>style.visibility</p:attrName>
                                        </p:attrNameLst>
                                      </p:cBhvr>
                                      <p:to>
                                        <p:strVal val="hidden"/>
                                      </p:to>
                                    </p:set>
                                  </p:childTnLst>
                                </p:cTn>
                              </p:par>
                              <p:par>
                                <p:cTn id="116" presetID="31" presetClass="exit" presetSubtype="0" fill="hold" nodeType="withEffect">
                                  <p:stCondLst>
                                    <p:cond delay="0"/>
                                  </p:stCondLst>
                                  <p:childTnLst>
                                    <p:anim calcmode="lin" valueType="num">
                                      <p:cBhvr>
                                        <p:cTn id="117" dur="1000"/>
                                        <p:tgtEl>
                                          <p:spTgt spid="10"/>
                                        </p:tgtEl>
                                        <p:attrNameLst>
                                          <p:attrName>ppt_w</p:attrName>
                                        </p:attrNameLst>
                                      </p:cBhvr>
                                      <p:tavLst>
                                        <p:tav tm="0">
                                          <p:val>
                                            <p:strVal val="ppt_w"/>
                                          </p:val>
                                        </p:tav>
                                        <p:tav tm="100000">
                                          <p:val>
                                            <p:fltVal val="0"/>
                                          </p:val>
                                        </p:tav>
                                      </p:tavLst>
                                    </p:anim>
                                    <p:anim calcmode="lin" valueType="num">
                                      <p:cBhvr>
                                        <p:cTn id="118" dur="1000"/>
                                        <p:tgtEl>
                                          <p:spTgt spid="10"/>
                                        </p:tgtEl>
                                        <p:attrNameLst>
                                          <p:attrName>ppt_h</p:attrName>
                                        </p:attrNameLst>
                                      </p:cBhvr>
                                      <p:tavLst>
                                        <p:tav tm="0">
                                          <p:val>
                                            <p:strVal val="ppt_h"/>
                                          </p:val>
                                        </p:tav>
                                        <p:tav tm="100000">
                                          <p:val>
                                            <p:fltVal val="0"/>
                                          </p:val>
                                        </p:tav>
                                      </p:tavLst>
                                    </p:anim>
                                    <p:anim calcmode="lin" valueType="num">
                                      <p:cBhvr>
                                        <p:cTn id="119" dur="1000"/>
                                        <p:tgtEl>
                                          <p:spTgt spid="10"/>
                                        </p:tgtEl>
                                        <p:attrNameLst>
                                          <p:attrName>style.rotation</p:attrName>
                                        </p:attrNameLst>
                                      </p:cBhvr>
                                      <p:tavLst>
                                        <p:tav tm="0">
                                          <p:val>
                                            <p:fltVal val="0"/>
                                          </p:val>
                                        </p:tav>
                                        <p:tav tm="100000">
                                          <p:val>
                                            <p:fltVal val="90"/>
                                          </p:val>
                                        </p:tav>
                                      </p:tavLst>
                                    </p:anim>
                                    <p:animEffect transition="out" filter="fade">
                                      <p:cBhvr>
                                        <p:cTn id="120" dur="1000"/>
                                        <p:tgtEl>
                                          <p:spTgt spid="10"/>
                                        </p:tgtEl>
                                      </p:cBhvr>
                                    </p:animEffect>
                                    <p:set>
                                      <p:cBhvr>
                                        <p:cTn id="121" dur="1" fill="hold">
                                          <p:stCondLst>
                                            <p:cond delay="999"/>
                                          </p:stCondLst>
                                        </p:cTn>
                                        <p:tgtEl>
                                          <p:spTgt spid="10"/>
                                        </p:tgtEl>
                                        <p:attrNameLst>
                                          <p:attrName>style.visibility</p:attrName>
                                        </p:attrNameLst>
                                      </p:cBhvr>
                                      <p:to>
                                        <p:strVal val="hidden"/>
                                      </p:to>
                                    </p:set>
                                  </p:childTnLst>
                                </p:cTn>
                              </p:par>
                              <p:par>
                                <p:cTn id="122" presetID="31" presetClass="exit" presetSubtype="0" fill="hold" nodeType="withEffect">
                                  <p:stCondLst>
                                    <p:cond delay="0"/>
                                  </p:stCondLst>
                                  <p:childTnLst>
                                    <p:anim calcmode="lin" valueType="num">
                                      <p:cBhvr>
                                        <p:cTn id="123" dur="1000"/>
                                        <p:tgtEl>
                                          <p:spTgt spid="12"/>
                                        </p:tgtEl>
                                        <p:attrNameLst>
                                          <p:attrName>ppt_w</p:attrName>
                                        </p:attrNameLst>
                                      </p:cBhvr>
                                      <p:tavLst>
                                        <p:tav tm="0">
                                          <p:val>
                                            <p:strVal val="ppt_w"/>
                                          </p:val>
                                        </p:tav>
                                        <p:tav tm="100000">
                                          <p:val>
                                            <p:fltVal val="0"/>
                                          </p:val>
                                        </p:tav>
                                      </p:tavLst>
                                    </p:anim>
                                    <p:anim calcmode="lin" valueType="num">
                                      <p:cBhvr>
                                        <p:cTn id="124" dur="1000"/>
                                        <p:tgtEl>
                                          <p:spTgt spid="12"/>
                                        </p:tgtEl>
                                        <p:attrNameLst>
                                          <p:attrName>ppt_h</p:attrName>
                                        </p:attrNameLst>
                                      </p:cBhvr>
                                      <p:tavLst>
                                        <p:tav tm="0">
                                          <p:val>
                                            <p:strVal val="ppt_h"/>
                                          </p:val>
                                        </p:tav>
                                        <p:tav tm="100000">
                                          <p:val>
                                            <p:fltVal val="0"/>
                                          </p:val>
                                        </p:tav>
                                      </p:tavLst>
                                    </p:anim>
                                    <p:anim calcmode="lin" valueType="num">
                                      <p:cBhvr>
                                        <p:cTn id="125" dur="1000"/>
                                        <p:tgtEl>
                                          <p:spTgt spid="12"/>
                                        </p:tgtEl>
                                        <p:attrNameLst>
                                          <p:attrName>style.rotation</p:attrName>
                                        </p:attrNameLst>
                                      </p:cBhvr>
                                      <p:tavLst>
                                        <p:tav tm="0">
                                          <p:val>
                                            <p:fltVal val="0"/>
                                          </p:val>
                                        </p:tav>
                                        <p:tav tm="100000">
                                          <p:val>
                                            <p:fltVal val="90"/>
                                          </p:val>
                                        </p:tav>
                                      </p:tavLst>
                                    </p:anim>
                                    <p:animEffect transition="out" filter="fade">
                                      <p:cBhvr>
                                        <p:cTn id="126" dur="1000"/>
                                        <p:tgtEl>
                                          <p:spTgt spid="12"/>
                                        </p:tgtEl>
                                      </p:cBhvr>
                                    </p:animEffect>
                                    <p:set>
                                      <p:cBhvr>
                                        <p:cTn id="12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Egendefinert 1">
      <a:dk1>
        <a:sysClr val="windowText" lastClr="000000"/>
      </a:dk1>
      <a:lt1>
        <a:sysClr val="window" lastClr="FFFFFF"/>
      </a:lt1>
      <a:dk2>
        <a:srgbClr val="1F497D"/>
      </a:dk2>
      <a:lt2>
        <a:srgbClr val="EEECE1"/>
      </a:lt2>
      <a:accent1>
        <a:srgbClr val="666699"/>
      </a:accent1>
      <a:accent2>
        <a:srgbClr val="99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660E3718A0A045AE993D53BAE2A15C" ma:contentTypeVersion="6" ma:contentTypeDescription="Opprett et nytt dokument." ma:contentTypeScope="" ma:versionID="d2d43ad4c1841529db4b475c80e2a921">
  <xsd:schema xmlns:xsd="http://www.w3.org/2001/XMLSchema" xmlns:xs="http://www.w3.org/2001/XMLSchema" xmlns:p="http://schemas.microsoft.com/office/2006/metadata/properties" xmlns:ns2="5f29b807-d231-44af-b42b-4b44be6f593b" xmlns:ns3="9c82821b-d729-4ce9-a8e6-5eaaa694a4a9" targetNamespace="http://schemas.microsoft.com/office/2006/metadata/properties" ma:root="true" ma:fieldsID="dd66ab37a36e2f01c41ee72cde93d304" ns2:_="" ns3:_="">
    <xsd:import namespace="5f29b807-d231-44af-b42b-4b44be6f593b"/>
    <xsd:import namespace="9c82821b-d729-4ce9-a8e6-5eaaa694a4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9b807-d231-44af-b42b-4b44be6f5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82821b-d729-4ce9-a8e6-5eaaa694a4a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5C315F-99BE-4CBE-AE1F-3005D5D68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9b807-d231-44af-b42b-4b44be6f593b"/>
    <ds:schemaRef ds:uri="9c82821b-d729-4ce9-a8e6-5eaaa694a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5A2B65-4B51-4338-AB7C-1063D75A0498}">
  <ds:schemaRefs>
    <ds:schemaRef ds:uri="http://schemas.microsoft.com/sharepoint/v3/contenttype/forms"/>
  </ds:schemaRefs>
</ds:datastoreItem>
</file>

<file path=customXml/itemProps3.xml><?xml version="1.0" encoding="utf-8"?>
<ds:datastoreItem xmlns:ds="http://schemas.openxmlformats.org/officeDocument/2006/customXml" ds:itemID="{28A8B30C-6B10-4A5B-8EC4-EC4DE628C984}">
  <ds:schemaRefs>
    <ds:schemaRef ds:uri="http://purl.org/dc/elements/1.1/"/>
    <ds:schemaRef ds:uri="http://schemas.microsoft.com/office/2006/metadata/properties"/>
    <ds:schemaRef ds:uri="5f29b807-d231-44af-b42b-4b44be6f593b"/>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9c82821b-d729-4ce9-a8e6-5eaaa694a4a9"/>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82</TotalTime>
  <Words>214</Words>
  <Application>Microsoft Office PowerPoint</Application>
  <PresentationFormat>Skjermfremvisning (4:3)</PresentationFormat>
  <Paragraphs>22</Paragraphs>
  <Slides>2</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vt:i4>
      </vt:variant>
    </vt:vector>
  </HeadingPairs>
  <TitlesOfParts>
    <vt:vector size="7" baseType="lpstr">
      <vt:lpstr>Arial</vt:lpstr>
      <vt:lpstr>Calibri</vt:lpstr>
      <vt:lpstr>Courier New</vt:lpstr>
      <vt:lpstr>Wingdings</vt:lpstr>
      <vt:lpstr>Office-tema</vt:lpstr>
      <vt:lpstr>En ideell organisasjon</vt:lpstr>
      <vt:lpstr>HMS-butikk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Sigrid Engen</dc:creator>
  <cp:lastModifiedBy>Stig-Rune Refvik</cp:lastModifiedBy>
  <cp:revision>8</cp:revision>
  <dcterms:created xsi:type="dcterms:W3CDTF">2020-10-09T15:12:37Z</dcterms:created>
  <dcterms:modified xsi:type="dcterms:W3CDTF">2021-12-16T10:53:27Z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0x01010049660E3718A0A045AE993D53BAE2A15C</vt:lpwstr>
  </property>
</Properties>
</file>